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0" r:id="rId2"/>
    <p:sldId id="269" r:id="rId3"/>
    <p:sldId id="272" r:id="rId4"/>
    <p:sldId id="266" r:id="rId5"/>
    <p:sldId id="274" r:id="rId6"/>
    <p:sldId id="275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77" r:id="rId15"/>
    <p:sldId id="307" r:id="rId16"/>
    <p:sldId id="308" r:id="rId17"/>
    <p:sldId id="309" r:id="rId18"/>
    <p:sldId id="324" r:id="rId19"/>
    <p:sldId id="322" r:id="rId20"/>
    <p:sldId id="323" r:id="rId21"/>
    <p:sldId id="281" r:id="rId22"/>
    <p:sldId id="310" r:id="rId23"/>
    <p:sldId id="311" r:id="rId24"/>
    <p:sldId id="312" r:id="rId25"/>
    <p:sldId id="313" r:id="rId26"/>
    <p:sldId id="283" r:id="rId27"/>
    <p:sldId id="325" r:id="rId28"/>
    <p:sldId id="326" r:id="rId29"/>
    <p:sldId id="314" r:id="rId30"/>
    <p:sldId id="327" r:id="rId31"/>
    <p:sldId id="284" r:id="rId32"/>
    <p:sldId id="285" r:id="rId33"/>
    <p:sldId id="328" r:id="rId34"/>
    <p:sldId id="315" r:id="rId35"/>
    <p:sldId id="318" r:id="rId36"/>
    <p:sldId id="319" r:id="rId37"/>
    <p:sldId id="320" r:id="rId38"/>
    <p:sldId id="288" r:id="rId39"/>
    <p:sldId id="263" r:id="rId40"/>
    <p:sldId id="289" r:id="rId41"/>
    <p:sldId id="265" r:id="rId42"/>
    <p:sldId id="264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8F25FFD0-2717-42C9-9205-09E38ED00D3F}">
          <p14:sldIdLst>
            <p14:sldId id="270"/>
          </p14:sldIdLst>
        </p14:section>
        <p14:section name="目錄" id="{93D74B75-0C67-4F4E-A2D4-4F330D01C7D9}">
          <p14:sldIdLst>
            <p14:sldId id="269"/>
          </p14:sldIdLst>
        </p14:section>
        <p14:section name="P1" id="{C51FA0D2-97CE-FD4F-AD49-EAC0E39AB4BE}">
          <p14:sldIdLst>
            <p14:sldId id="272"/>
            <p14:sldId id="266"/>
            <p14:sldId id="274"/>
            <p14:sldId id="275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P2" id="{91D10EB0-52C8-DD40-858D-193737BE3AF0}">
          <p14:sldIdLst>
            <p14:sldId id="277"/>
            <p14:sldId id="307"/>
            <p14:sldId id="308"/>
            <p14:sldId id="309"/>
            <p14:sldId id="324"/>
            <p14:sldId id="322"/>
            <p14:sldId id="323"/>
            <p14:sldId id="281"/>
            <p14:sldId id="310"/>
            <p14:sldId id="311"/>
            <p14:sldId id="312"/>
            <p14:sldId id="313"/>
          </p14:sldIdLst>
        </p14:section>
        <p14:section name="P3" id="{54D3D7CD-3364-E545-AF41-839CF4A3CF84}">
          <p14:sldIdLst>
            <p14:sldId id="283"/>
            <p14:sldId id="325"/>
            <p14:sldId id="326"/>
          </p14:sldIdLst>
        </p14:section>
        <p14:section name="P4" id="{CE77D796-581E-4275-83C9-4CDAF10447E2}">
          <p14:sldIdLst>
            <p14:sldId id="314"/>
            <p14:sldId id="327"/>
            <p14:sldId id="284"/>
            <p14:sldId id="285"/>
            <p14:sldId id="328"/>
            <p14:sldId id="315"/>
            <p14:sldId id="318"/>
            <p14:sldId id="319"/>
            <p14:sldId id="320"/>
          </p14:sldIdLst>
        </p14:section>
        <p14:section name="結尾" id="{CE724DD9-37D1-4EC2-BCD0-452209D87EAB}">
          <p14:sldIdLst>
            <p14:sldId id="288"/>
            <p14:sldId id="263"/>
            <p14:sldId id="289"/>
          </p14:sldIdLst>
        </p14:section>
        <p14:section name="自行運用素材區" id="{02E7E6BC-127F-478E-BD3E-BB409EE3BF01}">
          <p14:sldIdLst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C4A37"/>
    <a:srgbClr val="AF564F"/>
    <a:srgbClr val="BE8462"/>
    <a:srgbClr val="FFFFFF"/>
    <a:srgbClr val="FFECDF"/>
    <a:srgbClr val="E1D1C7"/>
    <a:srgbClr val="E1AF91"/>
    <a:srgbClr val="7589AA"/>
    <a:srgbClr val="695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861D5-C427-4C1B-8694-4245E86A6B9F}" v="36" dt="2023-08-04T06:17:0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EB61EB6-C9AB-1C51-4883-3A435ADE0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4F7835-D4A1-0C90-B45F-60ED5A5C5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6F1D-6C36-40F7-B41A-CA9007F333E8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F75A06-5468-493A-9F98-A49309CE6C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2B2CD6-7A05-DF86-4550-476AE5100D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89A5-EB2C-46D2-BC2D-4C76F5A359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7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5T07:34:37.60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B075-3621-4512-8EEA-3F47C0BECCBE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5A08-5C89-4049-AB05-C2BC92DB0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2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D874B96-0100-0323-EAA8-BFB2F5CB6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75" y="457930"/>
            <a:ext cx="4330362" cy="6226713"/>
          </a:xfrm>
          <a:prstGeom prst="rect">
            <a:avLst/>
          </a:prstGeom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09BF3405-3365-4769-873B-727B750C2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" y="173357"/>
            <a:ext cx="11787674" cy="6511286"/>
          </a:xfrm>
          <a:prstGeom prst="rect">
            <a:avLst/>
          </a:prstGeom>
        </p:spPr>
      </p:pic>
      <p:pic>
        <p:nvPicPr>
          <p:cNvPr id="18" name="圖片 17" descr="一張含有 文字 的圖片&#10;&#10;自動產生的描述">
            <a:extLst>
              <a:ext uri="{FF2B5EF4-FFF2-40B4-BE49-F238E27FC236}">
                <a16:creationId xmlns:a16="http://schemas.microsoft.com/office/drawing/2014/main" id="{1ADCE48B-901D-24D6-A003-B193394797C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68" y="786004"/>
            <a:ext cx="2732259" cy="669125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6364B4A7-2A9D-4185-4E41-152E192A9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68" y="1807284"/>
            <a:ext cx="9144000" cy="1917646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zh-TW" altLang="en-US" dirty="0"/>
              <a:t>按一下以編輯母片標題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2A1E7C35-822D-E674-5856-E8B76BB27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168" y="3795352"/>
            <a:ext cx="9144000" cy="53453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E84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14" name="文字版面配置區 16">
            <a:extLst>
              <a:ext uri="{FF2B5EF4-FFF2-40B4-BE49-F238E27FC236}">
                <a16:creationId xmlns:a16="http://schemas.microsoft.com/office/drawing/2014/main" id="{D745D7C5-4185-23A3-6C43-4F57D34B9C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168" y="4833938"/>
            <a:ext cx="4848225" cy="81211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F564F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TW" altLang="en-US" dirty="0"/>
              <a:t>講者 ：</a:t>
            </a:r>
            <a:br>
              <a:rPr lang="en-US" altLang="zh-TW" dirty="0"/>
            </a:br>
            <a:r>
              <a:rPr lang="zh-TW" altLang="en-US" dirty="0"/>
              <a:t>日期 ：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A問題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筆記型電腦, 電腦, 室內, 裝置 的圖片&#10;&#10;自動產生的描述">
            <a:extLst>
              <a:ext uri="{FF2B5EF4-FFF2-40B4-BE49-F238E27FC236}">
                <a16:creationId xmlns:a16="http://schemas.microsoft.com/office/drawing/2014/main" id="{FEA13754-1A56-268F-8E96-B303D4451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5" y="-562243"/>
            <a:ext cx="10591869" cy="36992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D288069-A1CF-D356-4B01-7F6A3F9CD0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9" y="-47947"/>
            <a:ext cx="4353262" cy="5446056"/>
          </a:xfrm>
          <a:prstGeom prst="rect">
            <a:avLst/>
          </a:prstGeom>
        </p:spPr>
      </p:pic>
      <p:pic>
        <p:nvPicPr>
          <p:cNvPr id="10" name="圖片 9" descr="一張含有 文字, 向量圖形 的圖片&#10;&#10;自動產生的描述">
            <a:extLst>
              <a:ext uri="{FF2B5EF4-FFF2-40B4-BE49-F238E27FC236}">
                <a16:creationId xmlns:a16="http://schemas.microsoft.com/office/drawing/2014/main" id="{102A1D1B-2891-0EED-F11B-A02A25A9F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2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</p:spPr>
      </p:pic>
      <p:pic>
        <p:nvPicPr>
          <p:cNvPr id="13" name="圖片 12" descr="一張含有 文字, 向量圖形 的圖片&#10;&#10;自動產生的描述">
            <a:extLst>
              <a:ext uri="{FF2B5EF4-FFF2-40B4-BE49-F238E27FC236}">
                <a16:creationId xmlns:a16="http://schemas.microsoft.com/office/drawing/2014/main" id="{A8D2FB72-9C4F-AF90-43BD-4B7134FB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3"/>
          <a:stretch/>
        </p:blipFill>
        <p:spPr>
          <a:xfrm rot="20219279">
            <a:off x="8411204" y="1571796"/>
            <a:ext cx="2681428" cy="247796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80D69E4-59F2-4F62-FA16-7EAE981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56038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51A9540E-E171-93E9-4F7A-1356F6ACA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E28B4BA-4940-7609-E452-CEA2DEDE2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3622448"/>
            <a:ext cx="11293475" cy="769937"/>
          </a:xfrm>
          <a:solidFill>
            <a:srgbClr val="6C4A37"/>
          </a:solidFill>
          <a:ln>
            <a:solidFill>
              <a:srgbClr val="6C4A37">
                <a:alpha val="0"/>
              </a:srgbClr>
            </a:solidFill>
          </a:ln>
        </p:spPr>
        <p:txBody>
          <a:bodyPr vert="horz" lIns="324000" tIns="45720" rIns="720000" bIns="45720" rtlCol="0" anchor="ctr">
            <a:normAutofit/>
          </a:bodyPr>
          <a:lstStyle>
            <a:lvl1pPr>
              <a:def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題目題目題目題目題目題目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內容版面配置區 17">
            <a:extLst>
              <a:ext uri="{FF2B5EF4-FFF2-40B4-BE49-F238E27FC236}">
                <a16:creationId xmlns:a16="http://schemas.microsoft.com/office/drawing/2014/main" id="{D40DDB92-D27A-BF56-3361-C922125A73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9263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Ａ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內容版面配置區 17">
            <a:extLst>
              <a:ext uri="{FF2B5EF4-FFF2-40B4-BE49-F238E27FC236}">
                <a16:creationId xmlns:a16="http://schemas.microsoft.com/office/drawing/2014/main" id="{72B6850A-2DDF-2ACF-4AE1-3324B4A89C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9263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17">
            <a:extLst>
              <a:ext uri="{FF2B5EF4-FFF2-40B4-BE49-F238E27FC236}">
                <a16:creationId xmlns:a16="http://schemas.microsoft.com/office/drawing/2014/main" id="{3DE0CCCF-3DF4-1F6C-460C-65C8DAC192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6282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內容版面配置區 17">
            <a:extLst>
              <a:ext uri="{FF2B5EF4-FFF2-40B4-BE49-F238E27FC236}">
                <a16:creationId xmlns:a16="http://schemas.microsoft.com/office/drawing/2014/main" id="{1A9C2804-FFC2-B557-FF65-0F3B021BCA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6282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Ｄ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內容版面配置區 10">
            <a:extLst>
              <a:ext uri="{FF2B5EF4-FFF2-40B4-BE49-F238E27FC236}">
                <a16:creationId xmlns:a16="http://schemas.microsoft.com/office/drawing/2014/main" id="{180C690D-5B99-FD9C-D93A-685B00300B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264" y="2943631"/>
            <a:ext cx="1412110" cy="538318"/>
          </a:xfrm>
          <a:custGeom>
            <a:avLst/>
            <a:gdLst>
              <a:gd name="connsiteX0" fmla="*/ 0 w 1412110"/>
              <a:gd name="connsiteY0" fmla="*/ 0 h 538318"/>
              <a:gd name="connsiteX1" fmla="*/ 428340 w 1412110"/>
              <a:gd name="connsiteY1" fmla="*/ 0 h 538318"/>
              <a:gd name="connsiteX2" fmla="*/ 899043 w 1412110"/>
              <a:gd name="connsiteY2" fmla="*/ 0 h 538318"/>
              <a:gd name="connsiteX3" fmla="*/ 1412110 w 1412110"/>
              <a:gd name="connsiteY3" fmla="*/ 0 h 538318"/>
              <a:gd name="connsiteX4" fmla="*/ 1412110 w 1412110"/>
              <a:gd name="connsiteY4" fmla="*/ 538318 h 538318"/>
              <a:gd name="connsiteX5" fmla="*/ 941407 w 1412110"/>
              <a:gd name="connsiteY5" fmla="*/ 538318 h 538318"/>
              <a:gd name="connsiteX6" fmla="*/ 456582 w 1412110"/>
              <a:gd name="connsiteY6" fmla="*/ 538318 h 538318"/>
              <a:gd name="connsiteX7" fmla="*/ 0 w 1412110"/>
              <a:gd name="connsiteY7" fmla="*/ 538318 h 538318"/>
              <a:gd name="connsiteX8" fmla="*/ 0 w 1412110"/>
              <a:gd name="connsiteY8" fmla="*/ 0 h 5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10" h="538318" fill="none" extrusionOk="0">
                <a:moveTo>
                  <a:pt x="0" y="0"/>
                </a:moveTo>
                <a:cubicBezTo>
                  <a:pt x="143176" y="-43277"/>
                  <a:pt x="232718" y="7376"/>
                  <a:pt x="428340" y="0"/>
                </a:cubicBezTo>
                <a:cubicBezTo>
                  <a:pt x="623962" y="-7376"/>
                  <a:pt x="788314" y="49890"/>
                  <a:pt x="899043" y="0"/>
                </a:cubicBezTo>
                <a:cubicBezTo>
                  <a:pt x="1009772" y="-49890"/>
                  <a:pt x="1257777" y="25388"/>
                  <a:pt x="1412110" y="0"/>
                </a:cubicBezTo>
                <a:cubicBezTo>
                  <a:pt x="1417139" y="213138"/>
                  <a:pt x="1348431" y="407437"/>
                  <a:pt x="1412110" y="538318"/>
                </a:cubicBezTo>
                <a:cubicBezTo>
                  <a:pt x="1234022" y="561228"/>
                  <a:pt x="1059949" y="496421"/>
                  <a:pt x="941407" y="538318"/>
                </a:cubicBezTo>
                <a:cubicBezTo>
                  <a:pt x="822865" y="580215"/>
                  <a:pt x="614730" y="531324"/>
                  <a:pt x="456582" y="538318"/>
                </a:cubicBezTo>
                <a:cubicBezTo>
                  <a:pt x="298435" y="545312"/>
                  <a:pt x="113702" y="507058"/>
                  <a:pt x="0" y="538318"/>
                </a:cubicBezTo>
                <a:cubicBezTo>
                  <a:pt x="-22661" y="423979"/>
                  <a:pt x="21166" y="245436"/>
                  <a:pt x="0" y="0"/>
                </a:cubicBezTo>
                <a:close/>
              </a:path>
              <a:path w="1412110" h="538318" stroke="0" extrusionOk="0">
                <a:moveTo>
                  <a:pt x="0" y="0"/>
                </a:moveTo>
                <a:cubicBezTo>
                  <a:pt x="189196" y="-50281"/>
                  <a:pt x="345230" y="27973"/>
                  <a:pt x="484824" y="0"/>
                </a:cubicBezTo>
                <a:cubicBezTo>
                  <a:pt x="624418" y="-27973"/>
                  <a:pt x="797550" y="30640"/>
                  <a:pt x="941407" y="0"/>
                </a:cubicBezTo>
                <a:cubicBezTo>
                  <a:pt x="1085264" y="-30640"/>
                  <a:pt x="1254994" y="25501"/>
                  <a:pt x="1412110" y="0"/>
                </a:cubicBezTo>
                <a:cubicBezTo>
                  <a:pt x="1456971" y="122280"/>
                  <a:pt x="1372397" y="428369"/>
                  <a:pt x="1412110" y="538318"/>
                </a:cubicBezTo>
                <a:cubicBezTo>
                  <a:pt x="1263357" y="566142"/>
                  <a:pt x="1069561" y="504408"/>
                  <a:pt x="955528" y="538318"/>
                </a:cubicBezTo>
                <a:cubicBezTo>
                  <a:pt x="841495" y="572228"/>
                  <a:pt x="664910" y="507903"/>
                  <a:pt x="513067" y="538318"/>
                </a:cubicBezTo>
                <a:cubicBezTo>
                  <a:pt x="361224" y="568733"/>
                  <a:pt x="120489" y="538111"/>
                  <a:pt x="0" y="538318"/>
                </a:cubicBezTo>
                <a:cubicBezTo>
                  <a:pt x="-32172" y="428129"/>
                  <a:pt x="4286" y="196357"/>
                  <a:pt x="0" y="0"/>
                </a:cubicBezTo>
                <a:close/>
              </a:path>
            </a:pathLst>
          </a:custGeom>
          <a:solidFill>
            <a:srgbClr val="BE8462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37759289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rtlCol="0" anchor="ctr"/>
          <a:lstStyle>
            <a:lvl1pPr algn="ctr">
              <a:defRPr kumimoji="1" lang="zh-TW" altLang="en-US" sz="2400" b="1" dirty="0">
                <a:solidFill>
                  <a:srgbClr val="6C4A37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pPr lvl="0" algn="ctr"/>
            <a:r>
              <a:rPr kumimoji="1" lang="en-US" altLang="zh-TW" dirty="0"/>
              <a:t>Q1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3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A問題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筆記型電腦, 電腦, 室內, 裝置 的圖片&#10;&#10;自動產生的描述">
            <a:extLst>
              <a:ext uri="{FF2B5EF4-FFF2-40B4-BE49-F238E27FC236}">
                <a16:creationId xmlns:a16="http://schemas.microsoft.com/office/drawing/2014/main" id="{FEA13754-1A56-268F-8E96-B303D4451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5" y="-562243"/>
            <a:ext cx="10591869" cy="36992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77F6257-51AC-B6AA-6226-047E43078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9" y="-47947"/>
            <a:ext cx="4353262" cy="5446056"/>
          </a:xfrm>
          <a:prstGeom prst="rect">
            <a:avLst/>
          </a:prstGeom>
        </p:spPr>
      </p:pic>
      <p:pic>
        <p:nvPicPr>
          <p:cNvPr id="10" name="圖片 9" descr="一張含有 文字, 向量圖形 的圖片&#10;&#10;自動產生的描述">
            <a:extLst>
              <a:ext uri="{FF2B5EF4-FFF2-40B4-BE49-F238E27FC236}">
                <a16:creationId xmlns:a16="http://schemas.microsoft.com/office/drawing/2014/main" id="{102A1D1B-2891-0EED-F11B-A02A25A9F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2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</p:spPr>
      </p:pic>
      <p:pic>
        <p:nvPicPr>
          <p:cNvPr id="13" name="圖片 12" descr="一張含有 文字, 向量圖形 的圖片&#10;&#10;自動產生的描述">
            <a:extLst>
              <a:ext uri="{FF2B5EF4-FFF2-40B4-BE49-F238E27FC236}">
                <a16:creationId xmlns:a16="http://schemas.microsoft.com/office/drawing/2014/main" id="{A8D2FB72-9C4F-AF90-43BD-4B7134FB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3"/>
          <a:stretch/>
        </p:blipFill>
        <p:spPr>
          <a:xfrm rot="20219279">
            <a:off x="8411204" y="1571796"/>
            <a:ext cx="2681428" cy="247796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80D69E4-59F2-4F62-FA16-7EAE981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56038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51A9540E-E171-93E9-4F7A-1356F6ACA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E28B4BA-4940-7609-E452-CEA2DEDE2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3622448"/>
            <a:ext cx="11293475" cy="769937"/>
          </a:xfrm>
          <a:solidFill>
            <a:srgbClr val="6C4A37"/>
          </a:solidFill>
          <a:ln>
            <a:solidFill>
              <a:srgbClr val="6C4A37">
                <a:alpha val="0"/>
              </a:srgbClr>
            </a:solidFill>
          </a:ln>
        </p:spPr>
        <p:txBody>
          <a:bodyPr vert="horz" lIns="324000" tIns="45720" rIns="720000" bIns="45720" rtlCol="0" anchor="ctr">
            <a:normAutofit/>
          </a:bodyPr>
          <a:lstStyle>
            <a:lvl1pPr>
              <a:def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題目題目題目題目題目題目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內容版面配置區 17">
            <a:extLst>
              <a:ext uri="{FF2B5EF4-FFF2-40B4-BE49-F238E27FC236}">
                <a16:creationId xmlns:a16="http://schemas.microsoft.com/office/drawing/2014/main" id="{D40DDB92-D27A-BF56-3361-C922125A73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9263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84181 w 5565775"/>
              <a:gd name="connsiteY1" fmla="*/ 0 h 945756"/>
              <a:gd name="connsiteX2" fmla="*/ 1406118 w 5565775"/>
              <a:gd name="connsiteY2" fmla="*/ 0 h 945756"/>
              <a:gd name="connsiteX3" fmla="*/ 2136218 w 5565775"/>
              <a:gd name="connsiteY3" fmla="*/ 0 h 945756"/>
              <a:gd name="connsiteX4" fmla="*/ 2920399 w 5565775"/>
              <a:gd name="connsiteY4" fmla="*/ 0 h 945756"/>
              <a:gd name="connsiteX5" fmla="*/ 3488254 w 5565775"/>
              <a:gd name="connsiteY5" fmla="*/ 0 h 945756"/>
              <a:gd name="connsiteX6" fmla="*/ 4110191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67455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889757 w 5565775"/>
              <a:gd name="connsiteY12" fmla="*/ 945756 h 945756"/>
              <a:gd name="connsiteX13" fmla="*/ 4375983 w 5565775"/>
              <a:gd name="connsiteY13" fmla="*/ 945756 h 945756"/>
              <a:gd name="connsiteX14" fmla="*/ 3645883 w 5565775"/>
              <a:gd name="connsiteY14" fmla="*/ 945756 h 945756"/>
              <a:gd name="connsiteX15" fmla="*/ 2969865 w 5565775"/>
              <a:gd name="connsiteY15" fmla="*/ 945756 h 945756"/>
              <a:gd name="connsiteX16" fmla="*/ 2239765 w 5565775"/>
              <a:gd name="connsiteY16" fmla="*/ 945756 h 945756"/>
              <a:gd name="connsiteX17" fmla="*/ 1617828 w 5565775"/>
              <a:gd name="connsiteY17" fmla="*/ 945756 h 945756"/>
              <a:gd name="connsiteX18" fmla="*/ 1104055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378301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232635" y="11226"/>
                  <a:pt x="397244" y="15207"/>
                  <a:pt x="784181" y="0"/>
                </a:cubicBezTo>
                <a:cubicBezTo>
                  <a:pt x="1171118" y="-15207"/>
                  <a:pt x="1126883" y="18893"/>
                  <a:pt x="1406118" y="0"/>
                </a:cubicBezTo>
                <a:cubicBezTo>
                  <a:pt x="1685353" y="-18893"/>
                  <a:pt x="1978656" y="-18818"/>
                  <a:pt x="2136218" y="0"/>
                </a:cubicBezTo>
                <a:cubicBezTo>
                  <a:pt x="2293780" y="18818"/>
                  <a:pt x="2620403" y="-26613"/>
                  <a:pt x="2920399" y="0"/>
                </a:cubicBezTo>
                <a:cubicBezTo>
                  <a:pt x="3220395" y="26613"/>
                  <a:pt x="3370050" y="28309"/>
                  <a:pt x="3488254" y="0"/>
                </a:cubicBezTo>
                <a:cubicBezTo>
                  <a:pt x="3606458" y="-28309"/>
                  <a:pt x="3943493" y="-6973"/>
                  <a:pt x="4110191" y="0"/>
                </a:cubicBezTo>
                <a:cubicBezTo>
                  <a:pt x="4276889" y="6973"/>
                  <a:pt x="4807010" y="-31369"/>
                  <a:pt x="5408146" y="0"/>
                </a:cubicBezTo>
                <a:cubicBezTo>
                  <a:pt x="5459510" y="40636"/>
                  <a:pt x="5513390" y="92489"/>
                  <a:pt x="5565775" y="157629"/>
                </a:cubicBezTo>
                <a:cubicBezTo>
                  <a:pt x="5580604" y="300906"/>
                  <a:pt x="5582123" y="431725"/>
                  <a:pt x="5565775" y="567455"/>
                </a:cubicBezTo>
                <a:cubicBezTo>
                  <a:pt x="5549427" y="703185"/>
                  <a:pt x="5575013" y="824933"/>
                  <a:pt x="5565775" y="945756"/>
                </a:cubicBezTo>
                <a:lnTo>
                  <a:pt x="5565775" y="945756"/>
                </a:lnTo>
                <a:cubicBezTo>
                  <a:pt x="5275014" y="921738"/>
                  <a:pt x="5045022" y="917358"/>
                  <a:pt x="4889757" y="945756"/>
                </a:cubicBezTo>
                <a:cubicBezTo>
                  <a:pt x="4734492" y="974154"/>
                  <a:pt x="4595725" y="926553"/>
                  <a:pt x="4375983" y="945756"/>
                </a:cubicBezTo>
                <a:cubicBezTo>
                  <a:pt x="4156241" y="964959"/>
                  <a:pt x="3873662" y="916757"/>
                  <a:pt x="3645883" y="945756"/>
                </a:cubicBezTo>
                <a:cubicBezTo>
                  <a:pt x="3418104" y="974755"/>
                  <a:pt x="3291148" y="914621"/>
                  <a:pt x="2969865" y="945756"/>
                </a:cubicBezTo>
                <a:cubicBezTo>
                  <a:pt x="2648582" y="976891"/>
                  <a:pt x="2559289" y="941398"/>
                  <a:pt x="2239765" y="945756"/>
                </a:cubicBezTo>
                <a:cubicBezTo>
                  <a:pt x="1920241" y="950114"/>
                  <a:pt x="1795623" y="927799"/>
                  <a:pt x="1617828" y="945756"/>
                </a:cubicBezTo>
                <a:cubicBezTo>
                  <a:pt x="1440033" y="963713"/>
                  <a:pt x="1316770" y="965944"/>
                  <a:pt x="1104055" y="945756"/>
                </a:cubicBezTo>
                <a:cubicBezTo>
                  <a:pt x="891340" y="925568"/>
                  <a:pt x="390823" y="914004"/>
                  <a:pt x="157629" y="945756"/>
                </a:cubicBezTo>
                <a:cubicBezTo>
                  <a:pt x="114668" y="917640"/>
                  <a:pt x="48117" y="847803"/>
                  <a:pt x="0" y="788127"/>
                </a:cubicBezTo>
                <a:cubicBezTo>
                  <a:pt x="-11464" y="700700"/>
                  <a:pt x="2958" y="480881"/>
                  <a:pt x="0" y="378301"/>
                </a:cubicBezTo>
                <a:cubicBezTo>
                  <a:pt x="-2958" y="275721"/>
                  <a:pt x="-2126" y="152374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387083" y="-21096"/>
                  <a:pt x="454667" y="-11075"/>
                  <a:pt x="784181" y="0"/>
                </a:cubicBezTo>
                <a:cubicBezTo>
                  <a:pt x="1113695" y="11075"/>
                  <a:pt x="1223574" y="18355"/>
                  <a:pt x="1514281" y="0"/>
                </a:cubicBezTo>
                <a:cubicBezTo>
                  <a:pt x="1804988" y="-18355"/>
                  <a:pt x="1909898" y="5971"/>
                  <a:pt x="2244381" y="0"/>
                </a:cubicBezTo>
                <a:cubicBezTo>
                  <a:pt x="2578864" y="-5971"/>
                  <a:pt x="2688050" y="-21526"/>
                  <a:pt x="2812236" y="0"/>
                </a:cubicBezTo>
                <a:cubicBezTo>
                  <a:pt x="2936422" y="21526"/>
                  <a:pt x="3249897" y="18226"/>
                  <a:pt x="3380091" y="0"/>
                </a:cubicBezTo>
                <a:cubicBezTo>
                  <a:pt x="3510286" y="-18226"/>
                  <a:pt x="3924942" y="28347"/>
                  <a:pt x="4164272" y="0"/>
                </a:cubicBezTo>
                <a:cubicBezTo>
                  <a:pt x="4403602" y="-28347"/>
                  <a:pt x="4811448" y="-39679"/>
                  <a:pt x="5408146" y="0"/>
                </a:cubicBezTo>
                <a:cubicBezTo>
                  <a:pt x="5478146" y="67116"/>
                  <a:pt x="5517548" y="105649"/>
                  <a:pt x="5565775" y="157629"/>
                </a:cubicBezTo>
                <a:cubicBezTo>
                  <a:pt x="5580275" y="323468"/>
                  <a:pt x="5566727" y="431684"/>
                  <a:pt x="5565775" y="528049"/>
                </a:cubicBezTo>
                <a:cubicBezTo>
                  <a:pt x="5564823" y="624414"/>
                  <a:pt x="5575066" y="816513"/>
                  <a:pt x="5565775" y="945756"/>
                </a:cubicBezTo>
                <a:lnTo>
                  <a:pt x="5565775" y="945756"/>
                </a:lnTo>
                <a:cubicBezTo>
                  <a:pt x="5428813" y="925487"/>
                  <a:pt x="5238267" y="924248"/>
                  <a:pt x="5052001" y="945756"/>
                </a:cubicBezTo>
                <a:cubicBezTo>
                  <a:pt x="4865735" y="967264"/>
                  <a:pt x="4737894" y="947055"/>
                  <a:pt x="4484146" y="945756"/>
                </a:cubicBezTo>
                <a:cubicBezTo>
                  <a:pt x="4230399" y="944457"/>
                  <a:pt x="4025382" y="925466"/>
                  <a:pt x="3754046" y="945756"/>
                </a:cubicBezTo>
                <a:cubicBezTo>
                  <a:pt x="3482710" y="966046"/>
                  <a:pt x="3158105" y="936481"/>
                  <a:pt x="2969865" y="945756"/>
                </a:cubicBezTo>
                <a:cubicBezTo>
                  <a:pt x="2781625" y="955031"/>
                  <a:pt x="2416616" y="910105"/>
                  <a:pt x="2239765" y="945756"/>
                </a:cubicBezTo>
                <a:cubicBezTo>
                  <a:pt x="2062914" y="981407"/>
                  <a:pt x="1871950" y="927985"/>
                  <a:pt x="1671910" y="945756"/>
                </a:cubicBezTo>
                <a:cubicBezTo>
                  <a:pt x="1471870" y="963527"/>
                  <a:pt x="1258292" y="952251"/>
                  <a:pt x="995892" y="945756"/>
                </a:cubicBezTo>
                <a:cubicBezTo>
                  <a:pt x="733492" y="939261"/>
                  <a:pt x="502438" y="981725"/>
                  <a:pt x="157629" y="945756"/>
                </a:cubicBezTo>
                <a:cubicBezTo>
                  <a:pt x="114231" y="912890"/>
                  <a:pt x="73086" y="855076"/>
                  <a:pt x="0" y="788127"/>
                </a:cubicBezTo>
                <a:cubicBezTo>
                  <a:pt x="4639" y="665798"/>
                  <a:pt x="15621" y="521711"/>
                  <a:pt x="0" y="394064"/>
                </a:cubicBezTo>
                <a:cubicBezTo>
                  <a:pt x="-15621" y="266417"/>
                  <a:pt x="-9755" y="825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3974027840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Ａ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內容版面配置區 17">
            <a:extLst>
              <a:ext uri="{FF2B5EF4-FFF2-40B4-BE49-F238E27FC236}">
                <a16:creationId xmlns:a16="http://schemas.microsoft.com/office/drawing/2014/main" id="{72B6850A-2DDF-2ACF-4AE1-3324B4A89C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9263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17">
            <a:extLst>
              <a:ext uri="{FF2B5EF4-FFF2-40B4-BE49-F238E27FC236}">
                <a16:creationId xmlns:a16="http://schemas.microsoft.com/office/drawing/2014/main" id="{3DE0CCCF-3DF4-1F6C-460C-65C8DAC192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6282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513774 w 5565775"/>
              <a:gd name="connsiteY1" fmla="*/ 0 h 945756"/>
              <a:gd name="connsiteX2" fmla="*/ 1027548 w 5565775"/>
              <a:gd name="connsiteY2" fmla="*/ 0 h 945756"/>
              <a:gd name="connsiteX3" fmla="*/ 1757647 w 5565775"/>
              <a:gd name="connsiteY3" fmla="*/ 0 h 945756"/>
              <a:gd name="connsiteX4" fmla="*/ 2325503 w 5565775"/>
              <a:gd name="connsiteY4" fmla="*/ 0 h 945756"/>
              <a:gd name="connsiteX5" fmla="*/ 3109684 w 5565775"/>
              <a:gd name="connsiteY5" fmla="*/ 0 h 945756"/>
              <a:gd name="connsiteX6" fmla="*/ 3731621 w 5565775"/>
              <a:gd name="connsiteY6" fmla="*/ 0 h 945756"/>
              <a:gd name="connsiteX7" fmla="*/ 4245395 w 5565775"/>
              <a:gd name="connsiteY7" fmla="*/ 0 h 945756"/>
              <a:gd name="connsiteX8" fmla="*/ 5408146 w 5565775"/>
              <a:gd name="connsiteY8" fmla="*/ 0 h 945756"/>
              <a:gd name="connsiteX9" fmla="*/ 5565775 w 5565775"/>
              <a:gd name="connsiteY9" fmla="*/ 157629 h 945756"/>
              <a:gd name="connsiteX10" fmla="*/ 5565775 w 5565775"/>
              <a:gd name="connsiteY10" fmla="*/ 551693 h 945756"/>
              <a:gd name="connsiteX11" fmla="*/ 5565775 w 5565775"/>
              <a:gd name="connsiteY11" fmla="*/ 945756 h 945756"/>
              <a:gd name="connsiteX12" fmla="*/ 5565775 w 5565775"/>
              <a:gd name="connsiteY12" fmla="*/ 945756 h 945756"/>
              <a:gd name="connsiteX13" fmla="*/ 4997920 w 5565775"/>
              <a:gd name="connsiteY13" fmla="*/ 945756 h 945756"/>
              <a:gd name="connsiteX14" fmla="*/ 4484146 w 5565775"/>
              <a:gd name="connsiteY14" fmla="*/ 945756 h 945756"/>
              <a:gd name="connsiteX15" fmla="*/ 3970372 w 5565775"/>
              <a:gd name="connsiteY15" fmla="*/ 945756 h 945756"/>
              <a:gd name="connsiteX16" fmla="*/ 3240272 w 5565775"/>
              <a:gd name="connsiteY16" fmla="*/ 945756 h 945756"/>
              <a:gd name="connsiteX17" fmla="*/ 2726498 w 5565775"/>
              <a:gd name="connsiteY17" fmla="*/ 945756 h 945756"/>
              <a:gd name="connsiteX18" fmla="*/ 2050480 w 5565775"/>
              <a:gd name="connsiteY18" fmla="*/ 945756 h 945756"/>
              <a:gd name="connsiteX19" fmla="*/ 1482625 w 5565775"/>
              <a:gd name="connsiteY19" fmla="*/ 945756 h 945756"/>
              <a:gd name="connsiteX20" fmla="*/ 806607 w 5565775"/>
              <a:gd name="connsiteY20" fmla="*/ 945756 h 945756"/>
              <a:gd name="connsiteX21" fmla="*/ 157629 w 5565775"/>
              <a:gd name="connsiteY21" fmla="*/ 945756 h 945756"/>
              <a:gd name="connsiteX22" fmla="*/ 0 w 5565775"/>
              <a:gd name="connsiteY22" fmla="*/ 788127 h 945756"/>
              <a:gd name="connsiteX23" fmla="*/ 0 w 5565775"/>
              <a:gd name="connsiteY23" fmla="*/ 401945 h 945756"/>
              <a:gd name="connsiteX24" fmla="*/ 0 w 5565775"/>
              <a:gd name="connsiteY24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205039" y="-5984"/>
                  <a:pt x="377553" y="-9416"/>
                  <a:pt x="513774" y="0"/>
                </a:cubicBezTo>
                <a:cubicBezTo>
                  <a:pt x="649995" y="9416"/>
                  <a:pt x="924012" y="24106"/>
                  <a:pt x="1027548" y="0"/>
                </a:cubicBezTo>
                <a:cubicBezTo>
                  <a:pt x="1131084" y="-24106"/>
                  <a:pt x="1560210" y="-19002"/>
                  <a:pt x="1757647" y="0"/>
                </a:cubicBezTo>
                <a:cubicBezTo>
                  <a:pt x="1955084" y="19002"/>
                  <a:pt x="2056488" y="21154"/>
                  <a:pt x="2325503" y="0"/>
                </a:cubicBezTo>
                <a:cubicBezTo>
                  <a:pt x="2594518" y="-21154"/>
                  <a:pt x="2777801" y="9918"/>
                  <a:pt x="3109684" y="0"/>
                </a:cubicBezTo>
                <a:cubicBezTo>
                  <a:pt x="3441567" y="-9918"/>
                  <a:pt x="3518114" y="-15895"/>
                  <a:pt x="3731621" y="0"/>
                </a:cubicBezTo>
                <a:cubicBezTo>
                  <a:pt x="3945128" y="15895"/>
                  <a:pt x="3988634" y="23392"/>
                  <a:pt x="4245395" y="0"/>
                </a:cubicBezTo>
                <a:cubicBezTo>
                  <a:pt x="4502156" y="-23392"/>
                  <a:pt x="4991927" y="-18964"/>
                  <a:pt x="5408146" y="0"/>
                </a:cubicBezTo>
                <a:cubicBezTo>
                  <a:pt x="5478145" y="80792"/>
                  <a:pt x="5505489" y="90879"/>
                  <a:pt x="5565775" y="157629"/>
                </a:cubicBezTo>
                <a:cubicBezTo>
                  <a:pt x="5580639" y="279400"/>
                  <a:pt x="5565971" y="470721"/>
                  <a:pt x="5565775" y="551693"/>
                </a:cubicBezTo>
                <a:cubicBezTo>
                  <a:pt x="5565579" y="632665"/>
                  <a:pt x="5572420" y="782307"/>
                  <a:pt x="5565775" y="945756"/>
                </a:cubicBezTo>
                <a:lnTo>
                  <a:pt x="5565775" y="945756"/>
                </a:lnTo>
                <a:cubicBezTo>
                  <a:pt x="5313333" y="951444"/>
                  <a:pt x="5278545" y="925648"/>
                  <a:pt x="4997920" y="945756"/>
                </a:cubicBezTo>
                <a:cubicBezTo>
                  <a:pt x="4717295" y="965864"/>
                  <a:pt x="4688761" y="921837"/>
                  <a:pt x="4484146" y="945756"/>
                </a:cubicBezTo>
                <a:cubicBezTo>
                  <a:pt x="4279531" y="969675"/>
                  <a:pt x="4093366" y="931895"/>
                  <a:pt x="3970372" y="945756"/>
                </a:cubicBezTo>
                <a:cubicBezTo>
                  <a:pt x="3847378" y="959617"/>
                  <a:pt x="3520620" y="957231"/>
                  <a:pt x="3240272" y="945756"/>
                </a:cubicBezTo>
                <a:cubicBezTo>
                  <a:pt x="2959924" y="934281"/>
                  <a:pt x="2956271" y="962366"/>
                  <a:pt x="2726498" y="945756"/>
                </a:cubicBezTo>
                <a:cubicBezTo>
                  <a:pt x="2496725" y="929146"/>
                  <a:pt x="2288401" y="961078"/>
                  <a:pt x="2050480" y="945756"/>
                </a:cubicBezTo>
                <a:cubicBezTo>
                  <a:pt x="1812559" y="930434"/>
                  <a:pt x="1759641" y="967367"/>
                  <a:pt x="1482625" y="945756"/>
                </a:cubicBezTo>
                <a:cubicBezTo>
                  <a:pt x="1205609" y="924145"/>
                  <a:pt x="1052390" y="930594"/>
                  <a:pt x="806607" y="945756"/>
                </a:cubicBezTo>
                <a:cubicBezTo>
                  <a:pt x="560824" y="960918"/>
                  <a:pt x="404149" y="939904"/>
                  <a:pt x="157629" y="945756"/>
                </a:cubicBezTo>
                <a:cubicBezTo>
                  <a:pt x="104097" y="903815"/>
                  <a:pt x="37068" y="830658"/>
                  <a:pt x="0" y="788127"/>
                </a:cubicBezTo>
                <a:cubicBezTo>
                  <a:pt x="10210" y="662339"/>
                  <a:pt x="-6144" y="485683"/>
                  <a:pt x="0" y="401945"/>
                </a:cubicBezTo>
                <a:cubicBezTo>
                  <a:pt x="6144" y="318207"/>
                  <a:pt x="-8847" y="175901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198530" y="-3708"/>
                  <a:pt x="430427" y="-23446"/>
                  <a:pt x="621937" y="0"/>
                </a:cubicBezTo>
                <a:cubicBezTo>
                  <a:pt x="813447" y="23446"/>
                  <a:pt x="1012336" y="-20516"/>
                  <a:pt x="1135711" y="0"/>
                </a:cubicBezTo>
                <a:cubicBezTo>
                  <a:pt x="1259086" y="20516"/>
                  <a:pt x="1672220" y="-33591"/>
                  <a:pt x="1919892" y="0"/>
                </a:cubicBezTo>
                <a:cubicBezTo>
                  <a:pt x="2167564" y="33591"/>
                  <a:pt x="2351184" y="23593"/>
                  <a:pt x="2541829" y="0"/>
                </a:cubicBezTo>
                <a:cubicBezTo>
                  <a:pt x="2732474" y="-23593"/>
                  <a:pt x="2881544" y="-7787"/>
                  <a:pt x="3163765" y="0"/>
                </a:cubicBezTo>
                <a:cubicBezTo>
                  <a:pt x="3445986" y="7787"/>
                  <a:pt x="3643885" y="7740"/>
                  <a:pt x="3947947" y="0"/>
                </a:cubicBezTo>
                <a:cubicBezTo>
                  <a:pt x="4252009" y="-7740"/>
                  <a:pt x="4379476" y="8566"/>
                  <a:pt x="4515802" y="0"/>
                </a:cubicBezTo>
                <a:cubicBezTo>
                  <a:pt x="4652129" y="-8566"/>
                  <a:pt x="5153178" y="22869"/>
                  <a:pt x="5408146" y="0"/>
                </a:cubicBezTo>
                <a:cubicBezTo>
                  <a:pt x="5446096" y="27599"/>
                  <a:pt x="5518296" y="108586"/>
                  <a:pt x="5565775" y="157629"/>
                </a:cubicBezTo>
                <a:cubicBezTo>
                  <a:pt x="5578036" y="299251"/>
                  <a:pt x="5575104" y="453145"/>
                  <a:pt x="5565775" y="535930"/>
                </a:cubicBezTo>
                <a:cubicBezTo>
                  <a:pt x="5556446" y="618715"/>
                  <a:pt x="5546907" y="824498"/>
                  <a:pt x="5565775" y="945756"/>
                </a:cubicBezTo>
                <a:lnTo>
                  <a:pt x="5565775" y="945756"/>
                </a:lnTo>
                <a:cubicBezTo>
                  <a:pt x="5321809" y="941580"/>
                  <a:pt x="5082670" y="975727"/>
                  <a:pt x="4943838" y="945756"/>
                </a:cubicBezTo>
                <a:cubicBezTo>
                  <a:pt x="4805006" y="915785"/>
                  <a:pt x="4447271" y="938359"/>
                  <a:pt x="4321901" y="945756"/>
                </a:cubicBezTo>
                <a:cubicBezTo>
                  <a:pt x="4196531" y="953153"/>
                  <a:pt x="3728852" y="927042"/>
                  <a:pt x="3537720" y="945756"/>
                </a:cubicBezTo>
                <a:cubicBezTo>
                  <a:pt x="3346588" y="964470"/>
                  <a:pt x="3042420" y="926358"/>
                  <a:pt x="2753539" y="945756"/>
                </a:cubicBezTo>
                <a:cubicBezTo>
                  <a:pt x="2464658" y="965154"/>
                  <a:pt x="2233121" y="971137"/>
                  <a:pt x="2077521" y="945756"/>
                </a:cubicBezTo>
                <a:cubicBezTo>
                  <a:pt x="1921921" y="920375"/>
                  <a:pt x="1717815" y="933554"/>
                  <a:pt x="1455584" y="945756"/>
                </a:cubicBezTo>
                <a:cubicBezTo>
                  <a:pt x="1193353" y="957958"/>
                  <a:pt x="1154338" y="938429"/>
                  <a:pt x="941810" y="945756"/>
                </a:cubicBezTo>
                <a:cubicBezTo>
                  <a:pt x="729282" y="953083"/>
                  <a:pt x="470847" y="927114"/>
                  <a:pt x="157629" y="945756"/>
                </a:cubicBezTo>
                <a:cubicBezTo>
                  <a:pt x="80309" y="878516"/>
                  <a:pt x="73086" y="854721"/>
                  <a:pt x="0" y="788127"/>
                </a:cubicBezTo>
                <a:cubicBezTo>
                  <a:pt x="-5995" y="663960"/>
                  <a:pt x="15047" y="549498"/>
                  <a:pt x="0" y="401945"/>
                </a:cubicBezTo>
                <a:cubicBezTo>
                  <a:pt x="-15047" y="254392"/>
                  <a:pt x="-19696" y="1377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內容版面配置區 17">
            <a:extLst>
              <a:ext uri="{FF2B5EF4-FFF2-40B4-BE49-F238E27FC236}">
                <a16:creationId xmlns:a16="http://schemas.microsoft.com/office/drawing/2014/main" id="{1A9C2804-FFC2-B557-FF65-0F3B021BCA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6282" y="5580873"/>
            <a:ext cx="5565775" cy="945756"/>
          </a:xfrm>
          <a:solidFill>
            <a:srgbClr val="C00000"/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Ｄ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內容版面配置區 10">
            <a:extLst>
              <a:ext uri="{FF2B5EF4-FFF2-40B4-BE49-F238E27FC236}">
                <a16:creationId xmlns:a16="http://schemas.microsoft.com/office/drawing/2014/main" id="{180C690D-5B99-FD9C-D93A-685B00300B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264" y="2943631"/>
            <a:ext cx="1412110" cy="538318"/>
          </a:xfrm>
          <a:custGeom>
            <a:avLst/>
            <a:gdLst>
              <a:gd name="connsiteX0" fmla="*/ 0 w 1412110"/>
              <a:gd name="connsiteY0" fmla="*/ 0 h 538318"/>
              <a:gd name="connsiteX1" fmla="*/ 428340 w 1412110"/>
              <a:gd name="connsiteY1" fmla="*/ 0 h 538318"/>
              <a:gd name="connsiteX2" fmla="*/ 899043 w 1412110"/>
              <a:gd name="connsiteY2" fmla="*/ 0 h 538318"/>
              <a:gd name="connsiteX3" fmla="*/ 1412110 w 1412110"/>
              <a:gd name="connsiteY3" fmla="*/ 0 h 538318"/>
              <a:gd name="connsiteX4" fmla="*/ 1412110 w 1412110"/>
              <a:gd name="connsiteY4" fmla="*/ 538318 h 538318"/>
              <a:gd name="connsiteX5" fmla="*/ 941407 w 1412110"/>
              <a:gd name="connsiteY5" fmla="*/ 538318 h 538318"/>
              <a:gd name="connsiteX6" fmla="*/ 456582 w 1412110"/>
              <a:gd name="connsiteY6" fmla="*/ 538318 h 538318"/>
              <a:gd name="connsiteX7" fmla="*/ 0 w 1412110"/>
              <a:gd name="connsiteY7" fmla="*/ 538318 h 538318"/>
              <a:gd name="connsiteX8" fmla="*/ 0 w 1412110"/>
              <a:gd name="connsiteY8" fmla="*/ 0 h 5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10" h="538318" fill="none" extrusionOk="0">
                <a:moveTo>
                  <a:pt x="0" y="0"/>
                </a:moveTo>
                <a:cubicBezTo>
                  <a:pt x="143176" y="-43277"/>
                  <a:pt x="232718" y="7376"/>
                  <a:pt x="428340" y="0"/>
                </a:cubicBezTo>
                <a:cubicBezTo>
                  <a:pt x="623962" y="-7376"/>
                  <a:pt x="788314" y="49890"/>
                  <a:pt x="899043" y="0"/>
                </a:cubicBezTo>
                <a:cubicBezTo>
                  <a:pt x="1009772" y="-49890"/>
                  <a:pt x="1257777" y="25388"/>
                  <a:pt x="1412110" y="0"/>
                </a:cubicBezTo>
                <a:cubicBezTo>
                  <a:pt x="1417139" y="213138"/>
                  <a:pt x="1348431" y="407437"/>
                  <a:pt x="1412110" y="538318"/>
                </a:cubicBezTo>
                <a:cubicBezTo>
                  <a:pt x="1234022" y="561228"/>
                  <a:pt x="1059949" y="496421"/>
                  <a:pt x="941407" y="538318"/>
                </a:cubicBezTo>
                <a:cubicBezTo>
                  <a:pt x="822865" y="580215"/>
                  <a:pt x="614730" y="531324"/>
                  <a:pt x="456582" y="538318"/>
                </a:cubicBezTo>
                <a:cubicBezTo>
                  <a:pt x="298435" y="545312"/>
                  <a:pt x="113702" y="507058"/>
                  <a:pt x="0" y="538318"/>
                </a:cubicBezTo>
                <a:cubicBezTo>
                  <a:pt x="-22661" y="423979"/>
                  <a:pt x="21166" y="245436"/>
                  <a:pt x="0" y="0"/>
                </a:cubicBezTo>
                <a:close/>
              </a:path>
              <a:path w="1412110" h="538318" stroke="0" extrusionOk="0">
                <a:moveTo>
                  <a:pt x="0" y="0"/>
                </a:moveTo>
                <a:cubicBezTo>
                  <a:pt x="189196" y="-50281"/>
                  <a:pt x="345230" y="27973"/>
                  <a:pt x="484824" y="0"/>
                </a:cubicBezTo>
                <a:cubicBezTo>
                  <a:pt x="624418" y="-27973"/>
                  <a:pt x="797550" y="30640"/>
                  <a:pt x="941407" y="0"/>
                </a:cubicBezTo>
                <a:cubicBezTo>
                  <a:pt x="1085264" y="-30640"/>
                  <a:pt x="1254994" y="25501"/>
                  <a:pt x="1412110" y="0"/>
                </a:cubicBezTo>
                <a:cubicBezTo>
                  <a:pt x="1456971" y="122280"/>
                  <a:pt x="1372397" y="428369"/>
                  <a:pt x="1412110" y="538318"/>
                </a:cubicBezTo>
                <a:cubicBezTo>
                  <a:pt x="1263357" y="566142"/>
                  <a:pt x="1069561" y="504408"/>
                  <a:pt x="955528" y="538318"/>
                </a:cubicBezTo>
                <a:cubicBezTo>
                  <a:pt x="841495" y="572228"/>
                  <a:pt x="664910" y="507903"/>
                  <a:pt x="513067" y="538318"/>
                </a:cubicBezTo>
                <a:cubicBezTo>
                  <a:pt x="361224" y="568733"/>
                  <a:pt x="120489" y="538111"/>
                  <a:pt x="0" y="538318"/>
                </a:cubicBezTo>
                <a:cubicBezTo>
                  <a:pt x="-32172" y="428129"/>
                  <a:pt x="4286" y="196357"/>
                  <a:pt x="0" y="0"/>
                </a:cubicBezTo>
                <a:close/>
              </a:path>
            </a:pathLst>
          </a:custGeom>
          <a:solidFill>
            <a:srgbClr val="BE8462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37759289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rtlCol="0" anchor="ctr"/>
          <a:lstStyle>
            <a:lvl1pPr algn="ctr">
              <a:defRPr kumimoji="1" lang="zh-TW" altLang="en-US" sz="2400" b="1" dirty="0">
                <a:solidFill>
                  <a:srgbClr val="6C4A37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pPr lvl="0" algn="ctr"/>
            <a:r>
              <a:rPr kumimoji="1" lang="en-US" altLang="zh-TW" dirty="0"/>
              <a:t>Q1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F10C72-2C32-B093-1C5F-688ECD4E9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580"/>
            <a:ext cx="12192000" cy="546318"/>
          </a:xfrm>
          <a:prstGeom prst="rect">
            <a:avLst/>
          </a:prstGeom>
        </p:spPr>
      </p:pic>
      <p:sp>
        <p:nvSpPr>
          <p:cNvPr id="7" name="內容版面配置區 18">
            <a:extLst>
              <a:ext uri="{FF2B5EF4-FFF2-40B4-BE49-F238E27FC236}">
                <a16:creationId xmlns:a16="http://schemas.microsoft.com/office/drawing/2014/main" id="{ADEF1509-882C-0C7E-F3A1-0831D1358C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0025" y="6440488"/>
            <a:ext cx="7605713" cy="365125"/>
          </a:xfrm>
        </p:spPr>
        <p:txBody>
          <a:bodyPr anchor="ctr">
            <a:noAutofit/>
          </a:bodyPr>
          <a:lstStyle>
            <a:lvl1pPr marL="228600" indent="-228600">
              <a:buFont typeface="+mj-lt"/>
              <a:buAutoNum type="arabicPeriod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REF</a:t>
            </a:r>
            <a:endParaRPr lang="zh-TW" altLang="en-US" dirty="0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8EC8C192-D5DC-F0B8-1E0D-EB7C72EA0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56" y="6433242"/>
            <a:ext cx="1519240" cy="372059"/>
          </a:xfrm>
          <a:prstGeom prst="rect">
            <a:avLst/>
          </a:prstGeom>
        </p:spPr>
      </p:pic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597CFC94-6399-61D2-B9C9-C973316A2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9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09BF3405-3365-4769-873B-727B750C2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" y="173357"/>
            <a:ext cx="11787674" cy="65112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BE71D5-5D6F-9E0D-D868-6A9B9FC3B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7829"/>
            <a:ext cx="9144000" cy="2102078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TW" altLang="en-US" dirty="0"/>
              <a:t>簡報結束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421684C-B11D-71AC-597A-3C566AA56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98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E84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謝謝大家！</a:t>
            </a:r>
          </a:p>
        </p:txBody>
      </p:sp>
    </p:spTree>
    <p:extLst>
      <p:ext uri="{BB962C8B-B14F-4D97-AF65-F5344CB8AC3E}">
        <p14:creationId xmlns:p14="http://schemas.microsoft.com/office/powerpoint/2010/main" val="169219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F10C72-2C32-B093-1C5F-688ECD4E96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580"/>
            <a:ext cx="12192000" cy="546318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8EC8C192-D5DC-F0B8-1E0D-EB7C72EA0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56" y="6433242"/>
            <a:ext cx="1519240" cy="372059"/>
          </a:xfrm>
          <a:prstGeom prst="rect">
            <a:avLst/>
          </a:prstGeom>
        </p:spPr>
      </p:pic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597CFC94-6399-61D2-B9C9-C973316A24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9" name="文字版面配置區 15">
            <a:extLst>
              <a:ext uri="{FF2B5EF4-FFF2-40B4-BE49-F238E27FC236}">
                <a16:creationId xmlns:a16="http://schemas.microsoft.com/office/drawing/2014/main" id="{CA193023-F4AC-7197-B231-DFFC70E269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3258" y="2118343"/>
            <a:ext cx="1842861" cy="1261654"/>
          </a:xfrm>
        </p:spPr>
        <p:txBody>
          <a:bodyPr anchor="ctr">
            <a:normAutofit/>
          </a:bodyPr>
          <a:lstStyle>
            <a:lvl1pPr algn="ctr">
              <a:defRPr sz="9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6" name="文字版面配置區 15">
            <a:extLst>
              <a:ext uri="{FF2B5EF4-FFF2-40B4-BE49-F238E27FC236}">
                <a16:creationId xmlns:a16="http://schemas.microsoft.com/office/drawing/2014/main" id="{FA4C4AC6-7E20-A94E-0439-1FC5DBAB9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1085" y="3561272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27" name="文字版面配置區 23">
            <a:extLst>
              <a:ext uri="{FF2B5EF4-FFF2-40B4-BE49-F238E27FC236}">
                <a16:creationId xmlns:a16="http://schemas.microsoft.com/office/drawing/2014/main" id="{E01B3ACE-69AC-3D8E-6453-9E98D17699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11313" y="4208058"/>
            <a:ext cx="3206750" cy="164465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28" name="文字版面配置區 15">
            <a:extLst>
              <a:ext uri="{FF2B5EF4-FFF2-40B4-BE49-F238E27FC236}">
                <a16:creationId xmlns:a16="http://schemas.microsoft.com/office/drawing/2014/main" id="{7EB40D25-74C5-79D2-E56C-07E70F2A8E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04258" y="2118343"/>
            <a:ext cx="1842861" cy="1261654"/>
          </a:xfrm>
        </p:spPr>
        <p:txBody>
          <a:bodyPr anchor="ctr">
            <a:normAutofit/>
          </a:bodyPr>
          <a:lstStyle>
            <a:lvl1pPr algn="ctr">
              <a:defRPr sz="9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46C12C82-B693-1904-7701-20217C392D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2085" y="3561272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30" name="文字版面配置區 23">
            <a:extLst>
              <a:ext uri="{FF2B5EF4-FFF2-40B4-BE49-F238E27FC236}">
                <a16:creationId xmlns:a16="http://schemas.microsoft.com/office/drawing/2014/main" id="{3B57B28C-1210-086B-E239-247E6DAE16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2313" y="4208058"/>
            <a:ext cx="3206750" cy="164465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31" name="文字版面配置區 15">
            <a:extLst>
              <a:ext uri="{FF2B5EF4-FFF2-40B4-BE49-F238E27FC236}">
                <a16:creationId xmlns:a16="http://schemas.microsoft.com/office/drawing/2014/main" id="{05E1577E-B7AF-DC27-2F51-CFBB94E1B2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8206" y="2118343"/>
            <a:ext cx="1842861" cy="1261654"/>
          </a:xfrm>
        </p:spPr>
        <p:txBody>
          <a:bodyPr anchor="ctr">
            <a:normAutofit/>
          </a:bodyPr>
          <a:lstStyle>
            <a:lvl1pPr algn="ctr">
              <a:defRPr sz="9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2" name="文字版面配置區 15">
            <a:extLst>
              <a:ext uri="{FF2B5EF4-FFF2-40B4-BE49-F238E27FC236}">
                <a16:creationId xmlns:a16="http://schemas.microsoft.com/office/drawing/2014/main" id="{D11E9D93-0903-18DF-2667-6F7895F8E6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6033" y="3561272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33" name="文字版面配置區 23">
            <a:extLst>
              <a:ext uri="{FF2B5EF4-FFF2-40B4-BE49-F238E27FC236}">
                <a16:creationId xmlns:a16="http://schemas.microsoft.com/office/drawing/2014/main" id="{CB5E76EF-A959-AE5A-34FB-7DCF2654FB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06261" y="4208058"/>
            <a:ext cx="3206750" cy="1644650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34" name="標題 1">
            <a:extLst>
              <a:ext uri="{FF2B5EF4-FFF2-40B4-BE49-F238E27FC236}">
                <a16:creationId xmlns:a16="http://schemas.microsoft.com/office/drawing/2014/main" id="{EF5C1269-3E11-8F1F-554B-ECBFC967A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3" y="365125"/>
            <a:ext cx="11292114" cy="737534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章節頁</a:t>
            </a:r>
            <a:r>
              <a:rPr lang="en-US" altLang="zh-TW" dirty="0"/>
              <a:t>(</a:t>
            </a:r>
            <a:r>
              <a:rPr lang="zh-TW" altLang="en-US" dirty="0"/>
              <a:t>少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5" name="文字版面配置區 14">
            <a:extLst>
              <a:ext uri="{FF2B5EF4-FFF2-40B4-BE49-F238E27FC236}">
                <a16:creationId xmlns:a16="http://schemas.microsoft.com/office/drawing/2014/main" id="{54A7CA5A-C309-B601-A949-5353EB7EF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0784"/>
            <a:ext cx="11292114" cy="41321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24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04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F10C72-2C32-B093-1C5F-688ECD4E96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580"/>
            <a:ext cx="12192000" cy="546318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8EC8C192-D5DC-F0B8-1E0D-EB7C72EA0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56" y="6433242"/>
            <a:ext cx="1519240" cy="372059"/>
          </a:xfrm>
          <a:prstGeom prst="rect">
            <a:avLst/>
          </a:prstGeom>
        </p:spPr>
      </p:pic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597CFC94-6399-61D2-B9C9-C973316A24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9" name="文字版面配置區 15">
            <a:extLst>
              <a:ext uri="{FF2B5EF4-FFF2-40B4-BE49-F238E27FC236}">
                <a16:creationId xmlns:a16="http://schemas.microsoft.com/office/drawing/2014/main" id="{CA193023-F4AC-7197-B231-DFFC70E269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263" y="1247813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6" name="文字版面配置區 15">
            <a:extLst>
              <a:ext uri="{FF2B5EF4-FFF2-40B4-BE49-F238E27FC236}">
                <a16:creationId xmlns:a16="http://schemas.microsoft.com/office/drawing/2014/main" id="{FA4C4AC6-7E20-A94E-0439-1FC5DBAB9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9686" y="2202061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27" name="文字版面配置區 23">
            <a:extLst>
              <a:ext uri="{FF2B5EF4-FFF2-40B4-BE49-F238E27FC236}">
                <a16:creationId xmlns:a16="http://schemas.microsoft.com/office/drawing/2014/main" id="{E01B3ACE-69AC-3D8E-6453-9E98D17699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9686" y="2848847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28" name="文字版面配置區 15">
            <a:extLst>
              <a:ext uri="{FF2B5EF4-FFF2-40B4-BE49-F238E27FC236}">
                <a16:creationId xmlns:a16="http://schemas.microsoft.com/office/drawing/2014/main" id="{7EB40D25-74C5-79D2-E56C-07E70F2A8E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09058" y="1247813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46C12C82-B693-1904-7701-20217C392D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5481" y="2202061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30" name="文字版面配置區 23">
            <a:extLst>
              <a:ext uri="{FF2B5EF4-FFF2-40B4-BE49-F238E27FC236}">
                <a16:creationId xmlns:a16="http://schemas.microsoft.com/office/drawing/2014/main" id="{3B57B28C-1210-086B-E239-247E6DAE16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5481" y="2848847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31" name="文字版面配置區 15">
            <a:extLst>
              <a:ext uri="{FF2B5EF4-FFF2-40B4-BE49-F238E27FC236}">
                <a16:creationId xmlns:a16="http://schemas.microsoft.com/office/drawing/2014/main" id="{05E1577E-B7AF-DC27-2F51-CFBB94E1B2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17468" y="1247813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2" name="文字版面配置區 15">
            <a:extLst>
              <a:ext uri="{FF2B5EF4-FFF2-40B4-BE49-F238E27FC236}">
                <a16:creationId xmlns:a16="http://schemas.microsoft.com/office/drawing/2014/main" id="{D11E9D93-0903-18DF-2667-6F7895F8E6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3891" y="2202061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33" name="文字版面配置區 23">
            <a:extLst>
              <a:ext uri="{FF2B5EF4-FFF2-40B4-BE49-F238E27FC236}">
                <a16:creationId xmlns:a16="http://schemas.microsoft.com/office/drawing/2014/main" id="{CB5E76EF-A959-AE5A-34FB-7DCF2654FB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35523" y="2848847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17" name="文字版面配置區 15">
            <a:extLst>
              <a:ext uri="{FF2B5EF4-FFF2-40B4-BE49-F238E27FC236}">
                <a16:creationId xmlns:a16="http://schemas.microsoft.com/office/drawing/2014/main" id="{31AE1D82-00F9-E2F4-7D40-B95B675BBB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3263" y="3681181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文字版面配置區 15">
            <a:extLst>
              <a:ext uri="{FF2B5EF4-FFF2-40B4-BE49-F238E27FC236}">
                <a16:creationId xmlns:a16="http://schemas.microsoft.com/office/drawing/2014/main" id="{E916022A-A00C-DF6F-64A2-0105984D36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49686" y="4635429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20" name="文字版面配置區 23">
            <a:extLst>
              <a:ext uri="{FF2B5EF4-FFF2-40B4-BE49-F238E27FC236}">
                <a16:creationId xmlns:a16="http://schemas.microsoft.com/office/drawing/2014/main" id="{F24960FF-9D4A-565A-9D98-93663C75B2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49686" y="5282215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21" name="文字版面配置區 15">
            <a:extLst>
              <a:ext uri="{FF2B5EF4-FFF2-40B4-BE49-F238E27FC236}">
                <a16:creationId xmlns:a16="http://schemas.microsoft.com/office/drawing/2014/main" id="{94D3CCDA-B1BB-5D6B-29F5-2EAC8ADBE4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9058" y="3681181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2" name="文字版面配置區 15">
            <a:extLst>
              <a:ext uri="{FF2B5EF4-FFF2-40B4-BE49-F238E27FC236}">
                <a16:creationId xmlns:a16="http://schemas.microsoft.com/office/drawing/2014/main" id="{CDD2F5F8-B95E-E507-6852-3DF21EC3B5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5481" y="4635429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23" name="文字版面配置區 23">
            <a:extLst>
              <a:ext uri="{FF2B5EF4-FFF2-40B4-BE49-F238E27FC236}">
                <a16:creationId xmlns:a16="http://schemas.microsoft.com/office/drawing/2014/main" id="{064DDE2C-EE4F-65AF-5243-083141113F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45481" y="5282215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24" name="文字版面配置區 15">
            <a:extLst>
              <a:ext uri="{FF2B5EF4-FFF2-40B4-BE49-F238E27FC236}">
                <a16:creationId xmlns:a16="http://schemas.microsoft.com/office/drawing/2014/main" id="{E122A959-A92D-FEE7-DC44-045A5BABA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7468" y="3681181"/>
            <a:ext cx="1842861" cy="95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5" name="文字版面配置區 15">
            <a:extLst>
              <a:ext uri="{FF2B5EF4-FFF2-40B4-BE49-F238E27FC236}">
                <a16:creationId xmlns:a16="http://schemas.microsoft.com/office/drawing/2014/main" id="{93A8BD0D-0C69-09A5-133A-6E230BE6BB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3891" y="4635429"/>
            <a:ext cx="3207206" cy="52487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36" name="文字版面配置區 23">
            <a:extLst>
              <a:ext uri="{FF2B5EF4-FFF2-40B4-BE49-F238E27FC236}">
                <a16:creationId xmlns:a16="http://schemas.microsoft.com/office/drawing/2014/main" id="{8F2A9BB1-DE51-3057-11E1-874F3ABC4C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35523" y="5282215"/>
            <a:ext cx="3206750" cy="920563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28FC4BF-213D-66F5-7143-4D1AF035A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3" y="365125"/>
            <a:ext cx="11292114" cy="780032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章節頁</a:t>
            </a:r>
            <a:r>
              <a:rPr lang="en-US" altLang="zh-TW" dirty="0"/>
              <a:t>(</a:t>
            </a:r>
            <a:r>
              <a:rPr lang="zh-TW" altLang="en-US" dirty="0"/>
              <a:t>少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57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C38021D-DA57-802F-471C-CB3B16F20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8990" y="0"/>
            <a:ext cx="13263817" cy="12758829"/>
          </a:xfrm>
          <a:prstGeom prst="rect">
            <a:avLst/>
          </a:prstGeom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09BF3405-3365-4769-873B-727B750C2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" y="173357"/>
            <a:ext cx="11787674" cy="65112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BE71D5-5D6F-9E0D-D868-6A9B9FC3B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543" y="3278235"/>
            <a:ext cx="6447246" cy="1123316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421684C-B11D-71AC-597A-3C566AA56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543" y="4583151"/>
            <a:ext cx="6447246" cy="159993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E84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文字版面配置區 15">
            <a:extLst>
              <a:ext uri="{FF2B5EF4-FFF2-40B4-BE49-F238E27FC236}">
                <a16:creationId xmlns:a16="http://schemas.microsoft.com/office/drawing/2014/main" id="{A5946059-B2DF-5F15-6023-DDE3E491A7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9543" y="988858"/>
            <a:ext cx="2296974" cy="2433583"/>
          </a:xfrm>
        </p:spPr>
        <p:txBody>
          <a:bodyPr anchor="b" anchorCtr="0">
            <a:noAutofit/>
          </a:bodyPr>
          <a:lstStyle>
            <a:lvl1pPr algn="l">
              <a:defRPr sz="15000" b="1">
                <a:solidFill>
                  <a:srgbClr val="AF564F"/>
                </a:solidFill>
                <a:latin typeface="+mj-lt"/>
              </a:defRPr>
            </a:lvl1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9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E1E3458-7905-9FC9-9BEA-FAB2692196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580"/>
            <a:ext cx="12192000" cy="54631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00007F-7A6F-B2EA-0038-11C374D8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473934"/>
            <a:ext cx="11292114" cy="470302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BE8462"/>
                </a:solidFill>
              </a:defRPr>
            </a:lvl1pPr>
            <a:lvl2pPr>
              <a:defRPr sz="2000">
                <a:solidFill>
                  <a:srgbClr val="BE8462"/>
                </a:solidFill>
              </a:defRPr>
            </a:lvl2pPr>
            <a:lvl3pPr>
              <a:defRPr sz="2000">
                <a:solidFill>
                  <a:srgbClr val="BE8462"/>
                </a:solidFill>
              </a:defRPr>
            </a:lvl3pPr>
            <a:lvl4pPr>
              <a:defRPr sz="2000">
                <a:solidFill>
                  <a:srgbClr val="BE8462"/>
                </a:solidFill>
              </a:defRPr>
            </a:lvl4pPr>
            <a:lvl5pPr>
              <a:defRPr sz="2000">
                <a:solidFill>
                  <a:srgbClr val="BE8462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9" name="內容版面配置區 18">
            <a:extLst>
              <a:ext uri="{FF2B5EF4-FFF2-40B4-BE49-F238E27FC236}">
                <a16:creationId xmlns:a16="http://schemas.microsoft.com/office/drawing/2014/main" id="{948298AE-E29E-B65C-BF64-575D4860D9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0025" y="6440488"/>
            <a:ext cx="7605713" cy="365125"/>
          </a:xfrm>
        </p:spPr>
        <p:txBody>
          <a:bodyPr anchor="ctr">
            <a:noAutofit/>
          </a:bodyPr>
          <a:lstStyle>
            <a:lvl1pPr marL="228600" indent="-228600">
              <a:buFont typeface="+mj-lt"/>
              <a:buAutoNum type="arabicPeriod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REF</a:t>
            </a:r>
            <a:endParaRPr lang="zh-TW" altLang="en-US" dirty="0"/>
          </a:p>
        </p:txBody>
      </p:sp>
      <p:pic>
        <p:nvPicPr>
          <p:cNvPr id="21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7CE38230-542E-99B9-8471-9CDD3D9D0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56" y="6433242"/>
            <a:ext cx="1519240" cy="372059"/>
          </a:xfrm>
          <a:prstGeom prst="rect">
            <a:avLst/>
          </a:prstGeom>
        </p:spPr>
      </p:pic>
      <p:sp>
        <p:nvSpPr>
          <p:cNvPr id="23" name="投影片編號版面配置區 5">
            <a:extLst>
              <a:ext uri="{FF2B5EF4-FFF2-40B4-BE49-F238E27FC236}">
                <a16:creationId xmlns:a16="http://schemas.microsoft.com/office/drawing/2014/main" id="{F0E6B171-1955-84E0-35CD-F3A17A44B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2139658-813F-504C-886F-55B61359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815974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F800B04D-44AE-7066-C399-ACBEF818B5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7267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形 4">
            <a:extLst>
              <a:ext uri="{FF2B5EF4-FFF2-40B4-BE49-F238E27FC236}">
                <a16:creationId xmlns:a16="http://schemas.microsoft.com/office/drawing/2014/main" id="{6F89587A-8C47-F82C-CD3A-3B5CD9EC6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943" y="1473935"/>
            <a:ext cx="11292114" cy="47729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E1E3458-7905-9FC9-9BEA-FAB2692196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580"/>
            <a:ext cx="12192000" cy="54631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00007F-7A6F-B2EA-0038-11C374D8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29" y="1851102"/>
            <a:ext cx="10508342" cy="400337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BE8462"/>
                </a:solidFill>
              </a:defRPr>
            </a:lvl1pPr>
            <a:lvl2pPr>
              <a:defRPr sz="2000">
                <a:solidFill>
                  <a:srgbClr val="BE8462"/>
                </a:solidFill>
              </a:defRPr>
            </a:lvl2pPr>
            <a:lvl3pPr>
              <a:defRPr sz="2000">
                <a:solidFill>
                  <a:srgbClr val="BE8462"/>
                </a:solidFill>
              </a:defRPr>
            </a:lvl3pPr>
            <a:lvl4pPr>
              <a:defRPr sz="2000">
                <a:solidFill>
                  <a:srgbClr val="BE8462"/>
                </a:solidFill>
              </a:defRPr>
            </a:lvl4pPr>
            <a:lvl5pPr>
              <a:defRPr sz="2000">
                <a:solidFill>
                  <a:srgbClr val="BE8462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9" name="內容版面配置區 18">
            <a:extLst>
              <a:ext uri="{FF2B5EF4-FFF2-40B4-BE49-F238E27FC236}">
                <a16:creationId xmlns:a16="http://schemas.microsoft.com/office/drawing/2014/main" id="{948298AE-E29E-B65C-BF64-575D4860D9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0025" y="6440488"/>
            <a:ext cx="7605713" cy="365125"/>
          </a:xfrm>
        </p:spPr>
        <p:txBody>
          <a:bodyPr anchor="ctr">
            <a:noAutofit/>
          </a:bodyPr>
          <a:lstStyle>
            <a:lvl1pPr marL="228600" indent="-228600">
              <a:buFont typeface="+mj-lt"/>
              <a:buAutoNum type="arabicPeriod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REF</a:t>
            </a:r>
            <a:endParaRPr lang="zh-TW" altLang="en-US" dirty="0"/>
          </a:p>
        </p:txBody>
      </p:sp>
      <p:pic>
        <p:nvPicPr>
          <p:cNvPr id="21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7CE38230-542E-99B9-8471-9CDD3D9D04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56" y="6433242"/>
            <a:ext cx="1519240" cy="372059"/>
          </a:xfrm>
          <a:prstGeom prst="rect">
            <a:avLst/>
          </a:prstGeom>
        </p:spPr>
      </p:pic>
      <p:sp>
        <p:nvSpPr>
          <p:cNvPr id="23" name="投影片編號版面配置區 5">
            <a:extLst>
              <a:ext uri="{FF2B5EF4-FFF2-40B4-BE49-F238E27FC236}">
                <a16:creationId xmlns:a16="http://schemas.microsoft.com/office/drawing/2014/main" id="{F0E6B171-1955-84E0-35CD-F3A17A44B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43C0604-D2DF-BABA-F0F1-175A94C5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71635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文字版面配置區 14">
            <a:extLst>
              <a:ext uri="{FF2B5EF4-FFF2-40B4-BE49-F238E27FC236}">
                <a16:creationId xmlns:a16="http://schemas.microsoft.com/office/drawing/2014/main" id="{9B21897D-BC51-7BA3-4BE1-C482A98D3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592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A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向量圖形 的圖片&#10;&#10;自動產生的描述">
            <a:extLst>
              <a:ext uri="{FF2B5EF4-FFF2-40B4-BE49-F238E27FC236}">
                <a16:creationId xmlns:a16="http://schemas.microsoft.com/office/drawing/2014/main" id="{3708636A-4062-1846-231D-7534D672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2"/>
          <a:stretch/>
        </p:blipFill>
        <p:spPr>
          <a:xfrm>
            <a:off x="4273336" y="534855"/>
            <a:ext cx="3483401" cy="3618045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80D69E4-59F2-4F62-FA16-7EAE981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56038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51A9540E-E171-93E9-4F7A-1356F6ACA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E28B4BA-4940-7609-E452-CEA2DEDE2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3622448"/>
            <a:ext cx="11293475" cy="769937"/>
          </a:xfrm>
          <a:solidFill>
            <a:srgbClr val="6C4A37"/>
          </a:solidFill>
          <a:ln>
            <a:solidFill>
              <a:srgbClr val="6C4A37">
                <a:alpha val="0"/>
              </a:srgbClr>
            </a:solidFill>
          </a:ln>
        </p:spPr>
        <p:txBody>
          <a:bodyPr vert="horz" lIns="324000" tIns="45720" rIns="720000" bIns="45720" rtlCol="0" anchor="ctr">
            <a:normAutofit/>
          </a:bodyPr>
          <a:lstStyle>
            <a:lvl1pPr>
              <a:def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題目題目題目題目題目題目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內容版面配置區 17">
            <a:extLst>
              <a:ext uri="{FF2B5EF4-FFF2-40B4-BE49-F238E27FC236}">
                <a16:creationId xmlns:a16="http://schemas.microsoft.com/office/drawing/2014/main" id="{F673C399-9547-C20E-7E4C-DD84467588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9263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Ａ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內容版面配置區 17">
            <a:extLst>
              <a:ext uri="{FF2B5EF4-FFF2-40B4-BE49-F238E27FC236}">
                <a16:creationId xmlns:a16="http://schemas.microsoft.com/office/drawing/2014/main" id="{BECDFF42-CE2F-8FA9-07D3-E166E3990BF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9263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內容版面配置區 17">
            <a:extLst>
              <a:ext uri="{FF2B5EF4-FFF2-40B4-BE49-F238E27FC236}">
                <a16:creationId xmlns:a16="http://schemas.microsoft.com/office/drawing/2014/main" id="{8D9F3665-D5AD-0B7C-8C08-A4121630468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6282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內容版面配置區 17">
            <a:extLst>
              <a:ext uri="{FF2B5EF4-FFF2-40B4-BE49-F238E27FC236}">
                <a16:creationId xmlns:a16="http://schemas.microsoft.com/office/drawing/2014/main" id="{AEB232CB-F17E-CE03-266B-9DD5A8E663F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6282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Ｄ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10">
            <a:extLst>
              <a:ext uri="{FF2B5EF4-FFF2-40B4-BE49-F238E27FC236}">
                <a16:creationId xmlns:a16="http://schemas.microsoft.com/office/drawing/2014/main" id="{8C56CCF6-D763-A00E-EFD4-EF71AC32C6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264" y="2943631"/>
            <a:ext cx="1412110" cy="538318"/>
          </a:xfrm>
          <a:custGeom>
            <a:avLst/>
            <a:gdLst>
              <a:gd name="connsiteX0" fmla="*/ 0 w 1412110"/>
              <a:gd name="connsiteY0" fmla="*/ 0 h 538318"/>
              <a:gd name="connsiteX1" fmla="*/ 428340 w 1412110"/>
              <a:gd name="connsiteY1" fmla="*/ 0 h 538318"/>
              <a:gd name="connsiteX2" fmla="*/ 899043 w 1412110"/>
              <a:gd name="connsiteY2" fmla="*/ 0 h 538318"/>
              <a:gd name="connsiteX3" fmla="*/ 1412110 w 1412110"/>
              <a:gd name="connsiteY3" fmla="*/ 0 h 538318"/>
              <a:gd name="connsiteX4" fmla="*/ 1412110 w 1412110"/>
              <a:gd name="connsiteY4" fmla="*/ 538318 h 538318"/>
              <a:gd name="connsiteX5" fmla="*/ 941407 w 1412110"/>
              <a:gd name="connsiteY5" fmla="*/ 538318 h 538318"/>
              <a:gd name="connsiteX6" fmla="*/ 456582 w 1412110"/>
              <a:gd name="connsiteY6" fmla="*/ 538318 h 538318"/>
              <a:gd name="connsiteX7" fmla="*/ 0 w 1412110"/>
              <a:gd name="connsiteY7" fmla="*/ 538318 h 538318"/>
              <a:gd name="connsiteX8" fmla="*/ 0 w 1412110"/>
              <a:gd name="connsiteY8" fmla="*/ 0 h 5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10" h="538318" fill="none" extrusionOk="0">
                <a:moveTo>
                  <a:pt x="0" y="0"/>
                </a:moveTo>
                <a:cubicBezTo>
                  <a:pt x="143176" y="-43277"/>
                  <a:pt x="232718" y="7376"/>
                  <a:pt x="428340" y="0"/>
                </a:cubicBezTo>
                <a:cubicBezTo>
                  <a:pt x="623962" y="-7376"/>
                  <a:pt x="788314" y="49890"/>
                  <a:pt x="899043" y="0"/>
                </a:cubicBezTo>
                <a:cubicBezTo>
                  <a:pt x="1009772" y="-49890"/>
                  <a:pt x="1257777" y="25388"/>
                  <a:pt x="1412110" y="0"/>
                </a:cubicBezTo>
                <a:cubicBezTo>
                  <a:pt x="1417139" y="213138"/>
                  <a:pt x="1348431" y="407437"/>
                  <a:pt x="1412110" y="538318"/>
                </a:cubicBezTo>
                <a:cubicBezTo>
                  <a:pt x="1234022" y="561228"/>
                  <a:pt x="1059949" y="496421"/>
                  <a:pt x="941407" y="538318"/>
                </a:cubicBezTo>
                <a:cubicBezTo>
                  <a:pt x="822865" y="580215"/>
                  <a:pt x="614730" y="531324"/>
                  <a:pt x="456582" y="538318"/>
                </a:cubicBezTo>
                <a:cubicBezTo>
                  <a:pt x="298435" y="545312"/>
                  <a:pt x="113702" y="507058"/>
                  <a:pt x="0" y="538318"/>
                </a:cubicBezTo>
                <a:cubicBezTo>
                  <a:pt x="-22661" y="423979"/>
                  <a:pt x="21166" y="245436"/>
                  <a:pt x="0" y="0"/>
                </a:cubicBezTo>
                <a:close/>
              </a:path>
              <a:path w="1412110" h="538318" stroke="0" extrusionOk="0">
                <a:moveTo>
                  <a:pt x="0" y="0"/>
                </a:moveTo>
                <a:cubicBezTo>
                  <a:pt x="189196" y="-50281"/>
                  <a:pt x="345230" y="27973"/>
                  <a:pt x="484824" y="0"/>
                </a:cubicBezTo>
                <a:cubicBezTo>
                  <a:pt x="624418" y="-27973"/>
                  <a:pt x="797550" y="30640"/>
                  <a:pt x="941407" y="0"/>
                </a:cubicBezTo>
                <a:cubicBezTo>
                  <a:pt x="1085264" y="-30640"/>
                  <a:pt x="1254994" y="25501"/>
                  <a:pt x="1412110" y="0"/>
                </a:cubicBezTo>
                <a:cubicBezTo>
                  <a:pt x="1456971" y="122280"/>
                  <a:pt x="1372397" y="428369"/>
                  <a:pt x="1412110" y="538318"/>
                </a:cubicBezTo>
                <a:cubicBezTo>
                  <a:pt x="1263357" y="566142"/>
                  <a:pt x="1069561" y="504408"/>
                  <a:pt x="955528" y="538318"/>
                </a:cubicBezTo>
                <a:cubicBezTo>
                  <a:pt x="841495" y="572228"/>
                  <a:pt x="664910" y="507903"/>
                  <a:pt x="513067" y="538318"/>
                </a:cubicBezTo>
                <a:cubicBezTo>
                  <a:pt x="361224" y="568733"/>
                  <a:pt x="120489" y="538111"/>
                  <a:pt x="0" y="538318"/>
                </a:cubicBezTo>
                <a:cubicBezTo>
                  <a:pt x="-32172" y="428129"/>
                  <a:pt x="4286" y="196357"/>
                  <a:pt x="0" y="0"/>
                </a:cubicBezTo>
                <a:close/>
              </a:path>
            </a:pathLst>
          </a:custGeom>
          <a:solidFill>
            <a:srgbClr val="BE8462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37759289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rtlCol="0" anchor="ctr"/>
          <a:lstStyle>
            <a:lvl1pPr algn="ctr">
              <a:defRPr kumimoji="1" lang="zh-TW" altLang="en-US" sz="2400" b="1" dirty="0">
                <a:solidFill>
                  <a:srgbClr val="6C4A37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pPr lvl="0" algn="ctr"/>
            <a:r>
              <a:rPr kumimoji="1" lang="en-US" altLang="zh-TW" dirty="0"/>
              <a:t>Q1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483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A問題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筆記型電腦, 電腦, 室內, 裝置 的圖片&#10;&#10;自動產生的描述">
            <a:extLst>
              <a:ext uri="{FF2B5EF4-FFF2-40B4-BE49-F238E27FC236}">
                <a16:creationId xmlns:a16="http://schemas.microsoft.com/office/drawing/2014/main" id="{FEA13754-1A56-268F-8E96-B303D4451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5" y="-562243"/>
            <a:ext cx="10591869" cy="369924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06EBC2D-978A-28CD-0A87-E9DAA1ABA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9" y="-47947"/>
            <a:ext cx="4353262" cy="5446056"/>
          </a:xfrm>
          <a:prstGeom prst="rect">
            <a:avLst/>
          </a:prstGeom>
        </p:spPr>
      </p:pic>
      <p:pic>
        <p:nvPicPr>
          <p:cNvPr id="10" name="圖片 9" descr="一張含有 文字, 向量圖形 的圖片&#10;&#10;自動產生的描述">
            <a:extLst>
              <a:ext uri="{FF2B5EF4-FFF2-40B4-BE49-F238E27FC236}">
                <a16:creationId xmlns:a16="http://schemas.microsoft.com/office/drawing/2014/main" id="{102A1D1B-2891-0EED-F11B-A02A25A9F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2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</p:spPr>
      </p:pic>
      <p:pic>
        <p:nvPicPr>
          <p:cNvPr id="13" name="圖片 12" descr="一張含有 文字, 向量圖形 的圖片&#10;&#10;自動產生的描述">
            <a:extLst>
              <a:ext uri="{FF2B5EF4-FFF2-40B4-BE49-F238E27FC236}">
                <a16:creationId xmlns:a16="http://schemas.microsoft.com/office/drawing/2014/main" id="{A8D2FB72-9C4F-AF90-43BD-4B7134FB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3"/>
          <a:stretch/>
        </p:blipFill>
        <p:spPr>
          <a:xfrm rot="20219279">
            <a:off x="8411204" y="1571796"/>
            <a:ext cx="2681428" cy="247796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80D69E4-59F2-4F62-FA16-7EAE981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56038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51A9540E-E171-93E9-4F7A-1356F6ACA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E28B4BA-4940-7609-E452-CEA2DEDE2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3622448"/>
            <a:ext cx="11293475" cy="769937"/>
          </a:xfrm>
          <a:solidFill>
            <a:srgbClr val="6C4A37"/>
          </a:solidFill>
          <a:ln>
            <a:solidFill>
              <a:srgbClr val="6C4A37">
                <a:alpha val="0"/>
              </a:srgbClr>
            </a:solidFill>
          </a:ln>
        </p:spPr>
        <p:txBody>
          <a:bodyPr vert="horz" lIns="324000" tIns="45720" rIns="720000" bIns="45720" rtlCol="0" anchor="ctr">
            <a:normAutofit/>
          </a:bodyPr>
          <a:lstStyle>
            <a:lvl1pPr>
              <a:def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題目題目題目題目題目題目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內容版面配置區 17">
            <a:extLst>
              <a:ext uri="{FF2B5EF4-FFF2-40B4-BE49-F238E27FC236}">
                <a16:creationId xmlns:a16="http://schemas.microsoft.com/office/drawing/2014/main" id="{D40DDB92-D27A-BF56-3361-C922125A73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9263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Ａ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內容版面配置區 17">
            <a:extLst>
              <a:ext uri="{FF2B5EF4-FFF2-40B4-BE49-F238E27FC236}">
                <a16:creationId xmlns:a16="http://schemas.microsoft.com/office/drawing/2014/main" id="{72B6850A-2DDF-2ACF-4AE1-3324B4A89C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9263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17">
            <a:extLst>
              <a:ext uri="{FF2B5EF4-FFF2-40B4-BE49-F238E27FC236}">
                <a16:creationId xmlns:a16="http://schemas.microsoft.com/office/drawing/2014/main" id="{3DE0CCCF-3DF4-1F6C-460C-65C8DAC192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6282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內容版面配置區 17">
            <a:extLst>
              <a:ext uri="{FF2B5EF4-FFF2-40B4-BE49-F238E27FC236}">
                <a16:creationId xmlns:a16="http://schemas.microsoft.com/office/drawing/2014/main" id="{1A9C2804-FFC2-B557-FF65-0F3B021BCA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6282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Ｄ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內容版面配置區 10">
            <a:extLst>
              <a:ext uri="{FF2B5EF4-FFF2-40B4-BE49-F238E27FC236}">
                <a16:creationId xmlns:a16="http://schemas.microsoft.com/office/drawing/2014/main" id="{180C690D-5B99-FD9C-D93A-685B00300B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264" y="2943631"/>
            <a:ext cx="1412110" cy="538318"/>
          </a:xfrm>
          <a:custGeom>
            <a:avLst/>
            <a:gdLst>
              <a:gd name="connsiteX0" fmla="*/ 0 w 1412110"/>
              <a:gd name="connsiteY0" fmla="*/ 0 h 538318"/>
              <a:gd name="connsiteX1" fmla="*/ 428340 w 1412110"/>
              <a:gd name="connsiteY1" fmla="*/ 0 h 538318"/>
              <a:gd name="connsiteX2" fmla="*/ 899043 w 1412110"/>
              <a:gd name="connsiteY2" fmla="*/ 0 h 538318"/>
              <a:gd name="connsiteX3" fmla="*/ 1412110 w 1412110"/>
              <a:gd name="connsiteY3" fmla="*/ 0 h 538318"/>
              <a:gd name="connsiteX4" fmla="*/ 1412110 w 1412110"/>
              <a:gd name="connsiteY4" fmla="*/ 538318 h 538318"/>
              <a:gd name="connsiteX5" fmla="*/ 941407 w 1412110"/>
              <a:gd name="connsiteY5" fmla="*/ 538318 h 538318"/>
              <a:gd name="connsiteX6" fmla="*/ 456582 w 1412110"/>
              <a:gd name="connsiteY6" fmla="*/ 538318 h 538318"/>
              <a:gd name="connsiteX7" fmla="*/ 0 w 1412110"/>
              <a:gd name="connsiteY7" fmla="*/ 538318 h 538318"/>
              <a:gd name="connsiteX8" fmla="*/ 0 w 1412110"/>
              <a:gd name="connsiteY8" fmla="*/ 0 h 5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10" h="538318" fill="none" extrusionOk="0">
                <a:moveTo>
                  <a:pt x="0" y="0"/>
                </a:moveTo>
                <a:cubicBezTo>
                  <a:pt x="143176" y="-43277"/>
                  <a:pt x="232718" y="7376"/>
                  <a:pt x="428340" y="0"/>
                </a:cubicBezTo>
                <a:cubicBezTo>
                  <a:pt x="623962" y="-7376"/>
                  <a:pt x="788314" y="49890"/>
                  <a:pt x="899043" y="0"/>
                </a:cubicBezTo>
                <a:cubicBezTo>
                  <a:pt x="1009772" y="-49890"/>
                  <a:pt x="1257777" y="25388"/>
                  <a:pt x="1412110" y="0"/>
                </a:cubicBezTo>
                <a:cubicBezTo>
                  <a:pt x="1417139" y="213138"/>
                  <a:pt x="1348431" y="407437"/>
                  <a:pt x="1412110" y="538318"/>
                </a:cubicBezTo>
                <a:cubicBezTo>
                  <a:pt x="1234022" y="561228"/>
                  <a:pt x="1059949" y="496421"/>
                  <a:pt x="941407" y="538318"/>
                </a:cubicBezTo>
                <a:cubicBezTo>
                  <a:pt x="822865" y="580215"/>
                  <a:pt x="614730" y="531324"/>
                  <a:pt x="456582" y="538318"/>
                </a:cubicBezTo>
                <a:cubicBezTo>
                  <a:pt x="298435" y="545312"/>
                  <a:pt x="113702" y="507058"/>
                  <a:pt x="0" y="538318"/>
                </a:cubicBezTo>
                <a:cubicBezTo>
                  <a:pt x="-22661" y="423979"/>
                  <a:pt x="21166" y="245436"/>
                  <a:pt x="0" y="0"/>
                </a:cubicBezTo>
                <a:close/>
              </a:path>
              <a:path w="1412110" h="538318" stroke="0" extrusionOk="0">
                <a:moveTo>
                  <a:pt x="0" y="0"/>
                </a:moveTo>
                <a:cubicBezTo>
                  <a:pt x="189196" y="-50281"/>
                  <a:pt x="345230" y="27973"/>
                  <a:pt x="484824" y="0"/>
                </a:cubicBezTo>
                <a:cubicBezTo>
                  <a:pt x="624418" y="-27973"/>
                  <a:pt x="797550" y="30640"/>
                  <a:pt x="941407" y="0"/>
                </a:cubicBezTo>
                <a:cubicBezTo>
                  <a:pt x="1085264" y="-30640"/>
                  <a:pt x="1254994" y="25501"/>
                  <a:pt x="1412110" y="0"/>
                </a:cubicBezTo>
                <a:cubicBezTo>
                  <a:pt x="1456971" y="122280"/>
                  <a:pt x="1372397" y="428369"/>
                  <a:pt x="1412110" y="538318"/>
                </a:cubicBezTo>
                <a:cubicBezTo>
                  <a:pt x="1263357" y="566142"/>
                  <a:pt x="1069561" y="504408"/>
                  <a:pt x="955528" y="538318"/>
                </a:cubicBezTo>
                <a:cubicBezTo>
                  <a:pt x="841495" y="572228"/>
                  <a:pt x="664910" y="507903"/>
                  <a:pt x="513067" y="538318"/>
                </a:cubicBezTo>
                <a:cubicBezTo>
                  <a:pt x="361224" y="568733"/>
                  <a:pt x="120489" y="538111"/>
                  <a:pt x="0" y="538318"/>
                </a:cubicBezTo>
                <a:cubicBezTo>
                  <a:pt x="-32172" y="428129"/>
                  <a:pt x="4286" y="196357"/>
                  <a:pt x="0" y="0"/>
                </a:cubicBezTo>
                <a:close/>
              </a:path>
            </a:pathLst>
          </a:custGeom>
          <a:solidFill>
            <a:srgbClr val="BE8462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37759289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rtlCol="0" anchor="ctr"/>
          <a:lstStyle>
            <a:lvl1pPr algn="ctr">
              <a:defRPr kumimoji="1" lang="zh-TW" altLang="en-US" sz="2400" b="1" dirty="0">
                <a:solidFill>
                  <a:srgbClr val="6C4A37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pPr lvl="0" algn="ctr"/>
            <a:r>
              <a:rPr kumimoji="1" lang="en-US" altLang="zh-TW" dirty="0"/>
              <a:t>Q1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5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A問題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筆記型電腦, 電腦, 室內, 裝置 的圖片&#10;&#10;自動產生的描述">
            <a:extLst>
              <a:ext uri="{FF2B5EF4-FFF2-40B4-BE49-F238E27FC236}">
                <a16:creationId xmlns:a16="http://schemas.microsoft.com/office/drawing/2014/main" id="{FEA13754-1A56-268F-8E96-B303D4451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5" y="-562243"/>
            <a:ext cx="10591869" cy="36992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DB89705-A6EF-95DA-7508-C0DBD67B3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29" y="-47947"/>
            <a:ext cx="4353262" cy="5446056"/>
          </a:xfrm>
          <a:prstGeom prst="rect">
            <a:avLst/>
          </a:prstGeom>
        </p:spPr>
      </p:pic>
      <p:pic>
        <p:nvPicPr>
          <p:cNvPr id="10" name="圖片 9" descr="一張含有 文字, 向量圖形 的圖片&#10;&#10;自動產生的描述">
            <a:extLst>
              <a:ext uri="{FF2B5EF4-FFF2-40B4-BE49-F238E27FC236}">
                <a16:creationId xmlns:a16="http://schemas.microsoft.com/office/drawing/2014/main" id="{102A1D1B-2891-0EED-F11B-A02A25A9F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2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</p:spPr>
      </p:pic>
      <p:pic>
        <p:nvPicPr>
          <p:cNvPr id="13" name="圖片 12" descr="一張含有 文字, 向量圖形 的圖片&#10;&#10;自動產生的描述">
            <a:extLst>
              <a:ext uri="{FF2B5EF4-FFF2-40B4-BE49-F238E27FC236}">
                <a16:creationId xmlns:a16="http://schemas.microsoft.com/office/drawing/2014/main" id="{A8D2FB72-9C4F-AF90-43BD-4B7134FB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3"/>
          <a:stretch/>
        </p:blipFill>
        <p:spPr>
          <a:xfrm rot="20219279">
            <a:off x="8411204" y="1571796"/>
            <a:ext cx="2681428" cy="247796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80D69E4-59F2-4F62-FA16-7EAE981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56038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51A9540E-E171-93E9-4F7A-1356F6ACA5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373850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zh-TW" altLang="en-US" sz="1800" dirty="0"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BE28B4BA-4940-7609-E452-CEA2DEDE2C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3622448"/>
            <a:ext cx="11293475" cy="769937"/>
          </a:xfrm>
          <a:solidFill>
            <a:srgbClr val="6C4A37"/>
          </a:solidFill>
          <a:ln>
            <a:solidFill>
              <a:srgbClr val="6C4A37">
                <a:alpha val="0"/>
              </a:srgbClr>
            </a:solidFill>
          </a:ln>
        </p:spPr>
        <p:txBody>
          <a:bodyPr vert="horz" lIns="324000" tIns="45720" rIns="720000" bIns="45720" rtlCol="0" anchor="ctr">
            <a:normAutofit/>
          </a:bodyPr>
          <a:lstStyle>
            <a:lvl1pPr>
              <a:defRPr kumimoji="1" lang="en-US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題目題目題目題目題目題目</a:t>
            </a:r>
            <a:endParaRPr kumimoji="1"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內容版面配置區 17">
            <a:extLst>
              <a:ext uri="{FF2B5EF4-FFF2-40B4-BE49-F238E27FC236}">
                <a16:creationId xmlns:a16="http://schemas.microsoft.com/office/drawing/2014/main" id="{D40DDB92-D27A-BF56-3361-C922125A736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9263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Ａ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內容版面配置區 17">
            <a:extLst>
              <a:ext uri="{FF2B5EF4-FFF2-40B4-BE49-F238E27FC236}">
                <a16:creationId xmlns:a16="http://schemas.microsoft.com/office/drawing/2014/main" id="{72B6850A-2DDF-2ACF-4AE1-3324B4A89C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9263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Ｃ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17">
            <a:extLst>
              <a:ext uri="{FF2B5EF4-FFF2-40B4-BE49-F238E27FC236}">
                <a16:creationId xmlns:a16="http://schemas.microsoft.com/office/drawing/2014/main" id="{3DE0CCCF-3DF4-1F6C-460C-65C8DAC192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6282" y="4513751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1999" tIns="46800" rIns="216000" bIns="45720" rtlCol="0" anchor="ctr">
            <a:normAutofit/>
          </a:bodyPr>
          <a:lstStyle>
            <a:lvl1pPr>
              <a:def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315913" lvl="0" indent="-315913">
              <a:spcBef>
                <a:spcPts val="0"/>
              </a:spcBef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Ｂ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內容版面配置區 17">
            <a:extLst>
              <a:ext uri="{FF2B5EF4-FFF2-40B4-BE49-F238E27FC236}">
                <a16:creationId xmlns:a16="http://schemas.microsoft.com/office/drawing/2014/main" id="{1A9C2804-FFC2-B557-FF65-0F3B021BCA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76282" y="5580873"/>
            <a:ext cx="5565775" cy="945756"/>
          </a:xfrm>
          <a:custGeom>
            <a:avLst/>
            <a:gdLst>
              <a:gd name="connsiteX0" fmla="*/ 0 w 5565775"/>
              <a:gd name="connsiteY0" fmla="*/ 0 h 945756"/>
              <a:gd name="connsiteX1" fmla="*/ 730100 w 5565775"/>
              <a:gd name="connsiteY1" fmla="*/ 0 h 945756"/>
              <a:gd name="connsiteX2" fmla="*/ 1514281 w 5565775"/>
              <a:gd name="connsiteY2" fmla="*/ 0 h 945756"/>
              <a:gd name="connsiteX3" fmla="*/ 2244381 w 5565775"/>
              <a:gd name="connsiteY3" fmla="*/ 0 h 945756"/>
              <a:gd name="connsiteX4" fmla="*/ 2974480 w 5565775"/>
              <a:gd name="connsiteY4" fmla="*/ 0 h 945756"/>
              <a:gd name="connsiteX5" fmla="*/ 3704580 w 5565775"/>
              <a:gd name="connsiteY5" fmla="*/ 0 h 945756"/>
              <a:gd name="connsiteX6" fmla="*/ 4380598 w 5565775"/>
              <a:gd name="connsiteY6" fmla="*/ 0 h 945756"/>
              <a:gd name="connsiteX7" fmla="*/ 5408146 w 5565775"/>
              <a:gd name="connsiteY7" fmla="*/ 0 h 945756"/>
              <a:gd name="connsiteX8" fmla="*/ 5565775 w 5565775"/>
              <a:gd name="connsiteY8" fmla="*/ 157629 h 945756"/>
              <a:gd name="connsiteX9" fmla="*/ 5565775 w 5565775"/>
              <a:gd name="connsiteY9" fmla="*/ 528049 h 945756"/>
              <a:gd name="connsiteX10" fmla="*/ 5565775 w 5565775"/>
              <a:gd name="connsiteY10" fmla="*/ 945756 h 945756"/>
              <a:gd name="connsiteX11" fmla="*/ 5565775 w 5565775"/>
              <a:gd name="connsiteY11" fmla="*/ 945756 h 945756"/>
              <a:gd name="connsiteX12" fmla="*/ 4781594 w 5565775"/>
              <a:gd name="connsiteY12" fmla="*/ 945756 h 945756"/>
              <a:gd name="connsiteX13" fmla="*/ 4267820 w 5565775"/>
              <a:gd name="connsiteY13" fmla="*/ 945756 h 945756"/>
              <a:gd name="connsiteX14" fmla="*/ 3754046 w 5565775"/>
              <a:gd name="connsiteY14" fmla="*/ 945756 h 945756"/>
              <a:gd name="connsiteX15" fmla="*/ 2969865 w 5565775"/>
              <a:gd name="connsiteY15" fmla="*/ 945756 h 945756"/>
              <a:gd name="connsiteX16" fmla="*/ 2402010 w 5565775"/>
              <a:gd name="connsiteY16" fmla="*/ 945756 h 945756"/>
              <a:gd name="connsiteX17" fmla="*/ 1725991 w 5565775"/>
              <a:gd name="connsiteY17" fmla="*/ 945756 h 945756"/>
              <a:gd name="connsiteX18" fmla="*/ 1158136 w 5565775"/>
              <a:gd name="connsiteY18" fmla="*/ 945756 h 945756"/>
              <a:gd name="connsiteX19" fmla="*/ 157629 w 5565775"/>
              <a:gd name="connsiteY19" fmla="*/ 945756 h 945756"/>
              <a:gd name="connsiteX20" fmla="*/ 0 w 5565775"/>
              <a:gd name="connsiteY20" fmla="*/ 788127 h 945756"/>
              <a:gd name="connsiteX21" fmla="*/ 0 w 5565775"/>
              <a:gd name="connsiteY21" fmla="*/ 409826 h 945756"/>
              <a:gd name="connsiteX22" fmla="*/ 0 w 5565775"/>
              <a:gd name="connsiteY22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65775" h="945756" fill="none" extrusionOk="0">
                <a:moveTo>
                  <a:pt x="0" y="0"/>
                </a:moveTo>
                <a:cubicBezTo>
                  <a:pt x="178888" y="-17942"/>
                  <a:pt x="489279" y="31994"/>
                  <a:pt x="730100" y="0"/>
                </a:cubicBezTo>
                <a:cubicBezTo>
                  <a:pt x="970921" y="-31994"/>
                  <a:pt x="1319564" y="-24153"/>
                  <a:pt x="1514281" y="0"/>
                </a:cubicBezTo>
                <a:cubicBezTo>
                  <a:pt x="1708998" y="24153"/>
                  <a:pt x="1998401" y="23607"/>
                  <a:pt x="2244381" y="0"/>
                </a:cubicBezTo>
                <a:cubicBezTo>
                  <a:pt x="2490361" y="-23607"/>
                  <a:pt x="2804186" y="-7282"/>
                  <a:pt x="2974480" y="0"/>
                </a:cubicBezTo>
                <a:cubicBezTo>
                  <a:pt x="3144774" y="7282"/>
                  <a:pt x="3552995" y="-9982"/>
                  <a:pt x="3704580" y="0"/>
                </a:cubicBezTo>
                <a:cubicBezTo>
                  <a:pt x="3856165" y="9982"/>
                  <a:pt x="4054965" y="16551"/>
                  <a:pt x="4380598" y="0"/>
                </a:cubicBezTo>
                <a:cubicBezTo>
                  <a:pt x="4706231" y="-16551"/>
                  <a:pt x="5198802" y="30868"/>
                  <a:pt x="5408146" y="0"/>
                </a:cubicBezTo>
                <a:cubicBezTo>
                  <a:pt x="5477326" y="71702"/>
                  <a:pt x="5516900" y="100034"/>
                  <a:pt x="5565775" y="157629"/>
                </a:cubicBezTo>
                <a:cubicBezTo>
                  <a:pt x="5559186" y="314160"/>
                  <a:pt x="5573083" y="427332"/>
                  <a:pt x="5565775" y="528049"/>
                </a:cubicBezTo>
                <a:cubicBezTo>
                  <a:pt x="5558467" y="628766"/>
                  <a:pt x="5548817" y="755533"/>
                  <a:pt x="5565775" y="945756"/>
                </a:cubicBezTo>
                <a:lnTo>
                  <a:pt x="5565775" y="945756"/>
                </a:lnTo>
                <a:cubicBezTo>
                  <a:pt x="5343739" y="951012"/>
                  <a:pt x="5135818" y="907722"/>
                  <a:pt x="4781594" y="945756"/>
                </a:cubicBezTo>
                <a:cubicBezTo>
                  <a:pt x="4427370" y="983790"/>
                  <a:pt x="4424072" y="931541"/>
                  <a:pt x="4267820" y="945756"/>
                </a:cubicBezTo>
                <a:cubicBezTo>
                  <a:pt x="4111568" y="959971"/>
                  <a:pt x="3920712" y="970921"/>
                  <a:pt x="3754046" y="945756"/>
                </a:cubicBezTo>
                <a:cubicBezTo>
                  <a:pt x="3587380" y="920591"/>
                  <a:pt x="3179807" y="969436"/>
                  <a:pt x="2969865" y="945756"/>
                </a:cubicBezTo>
                <a:cubicBezTo>
                  <a:pt x="2759923" y="922076"/>
                  <a:pt x="2623730" y="960581"/>
                  <a:pt x="2402010" y="945756"/>
                </a:cubicBezTo>
                <a:cubicBezTo>
                  <a:pt x="2180291" y="930931"/>
                  <a:pt x="1891046" y="918356"/>
                  <a:pt x="1725991" y="945756"/>
                </a:cubicBezTo>
                <a:cubicBezTo>
                  <a:pt x="1560936" y="973156"/>
                  <a:pt x="1346537" y="938541"/>
                  <a:pt x="1158136" y="945756"/>
                </a:cubicBezTo>
                <a:cubicBezTo>
                  <a:pt x="969736" y="952971"/>
                  <a:pt x="605712" y="898681"/>
                  <a:pt x="157629" y="945756"/>
                </a:cubicBezTo>
                <a:cubicBezTo>
                  <a:pt x="119290" y="915667"/>
                  <a:pt x="50628" y="848669"/>
                  <a:pt x="0" y="788127"/>
                </a:cubicBezTo>
                <a:cubicBezTo>
                  <a:pt x="-18146" y="601854"/>
                  <a:pt x="-5253" y="589469"/>
                  <a:pt x="0" y="409826"/>
                </a:cubicBezTo>
                <a:cubicBezTo>
                  <a:pt x="5253" y="230183"/>
                  <a:pt x="-14020" y="186377"/>
                  <a:pt x="0" y="0"/>
                </a:cubicBezTo>
                <a:close/>
              </a:path>
              <a:path w="5565775" h="945756" stroke="0" extrusionOk="0">
                <a:moveTo>
                  <a:pt x="0" y="0"/>
                </a:moveTo>
                <a:cubicBezTo>
                  <a:pt x="272306" y="-22934"/>
                  <a:pt x="291322" y="-19851"/>
                  <a:pt x="567855" y="0"/>
                </a:cubicBezTo>
                <a:cubicBezTo>
                  <a:pt x="844389" y="19851"/>
                  <a:pt x="916014" y="18967"/>
                  <a:pt x="1135711" y="0"/>
                </a:cubicBezTo>
                <a:cubicBezTo>
                  <a:pt x="1355408" y="-18967"/>
                  <a:pt x="1573813" y="666"/>
                  <a:pt x="1703566" y="0"/>
                </a:cubicBezTo>
                <a:cubicBezTo>
                  <a:pt x="1833320" y="-666"/>
                  <a:pt x="2053309" y="-11886"/>
                  <a:pt x="2271421" y="0"/>
                </a:cubicBezTo>
                <a:cubicBezTo>
                  <a:pt x="2489533" y="11886"/>
                  <a:pt x="2680776" y="108"/>
                  <a:pt x="2893358" y="0"/>
                </a:cubicBezTo>
                <a:cubicBezTo>
                  <a:pt x="3105940" y="-108"/>
                  <a:pt x="3314486" y="-36723"/>
                  <a:pt x="3677539" y="0"/>
                </a:cubicBezTo>
                <a:cubicBezTo>
                  <a:pt x="4040592" y="36723"/>
                  <a:pt x="4078632" y="-9441"/>
                  <a:pt x="4191313" y="0"/>
                </a:cubicBezTo>
                <a:cubicBezTo>
                  <a:pt x="4303994" y="9441"/>
                  <a:pt x="4888901" y="-13819"/>
                  <a:pt x="5408146" y="0"/>
                </a:cubicBezTo>
                <a:cubicBezTo>
                  <a:pt x="5447381" y="27813"/>
                  <a:pt x="5526785" y="115163"/>
                  <a:pt x="5565775" y="157629"/>
                </a:cubicBezTo>
                <a:cubicBezTo>
                  <a:pt x="5578894" y="266822"/>
                  <a:pt x="5556929" y="437041"/>
                  <a:pt x="5565775" y="567455"/>
                </a:cubicBezTo>
                <a:cubicBezTo>
                  <a:pt x="5574621" y="697869"/>
                  <a:pt x="5558627" y="802432"/>
                  <a:pt x="5565775" y="945756"/>
                </a:cubicBezTo>
                <a:lnTo>
                  <a:pt x="5565775" y="945756"/>
                </a:lnTo>
                <a:cubicBezTo>
                  <a:pt x="5421920" y="966219"/>
                  <a:pt x="5197785" y="946481"/>
                  <a:pt x="4997920" y="945756"/>
                </a:cubicBezTo>
                <a:cubicBezTo>
                  <a:pt x="4798056" y="945031"/>
                  <a:pt x="4498406" y="920135"/>
                  <a:pt x="4213739" y="945756"/>
                </a:cubicBezTo>
                <a:cubicBezTo>
                  <a:pt x="3929072" y="971377"/>
                  <a:pt x="3859785" y="955631"/>
                  <a:pt x="3699965" y="945756"/>
                </a:cubicBezTo>
                <a:cubicBezTo>
                  <a:pt x="3540145" y="935881"/>
                  <a:pt x="3303761" y="969903"/>
                  <a:pt x="2969865" y="945756"/>
                </a:cubicBezTo>
                <a:cubicBezTo>
                  <a:pt x="2635969" y="921609"/>
                  <a:pt x="2541081" y="955302"/>
                  <a:pt x="2347928" y="945756"/>
                </a:cubicBezTo>
                <a:cubicBezTo>
                  <a:pt x="2154775" y="936210"/>
                  <a:pt x="2044832" y="923314"/>
                  <a:pt x="1834154" y="945756"/>
                </a:cubicBezTo>
                <a:cubicBezTo>
                  <a:pt x="1623476" y="968198"/>
                  <a:pt x="1479477" y="939698"/>
                  <a:pt x="1320380" y="945756"/>
                </a:cubicBezTo>
                <a:cubicBezTo>
                  <a:pt x="1161283" y="951814"/>
                  <a:pt x="880960" y="962361"/>
                  <a:pt x="752525" y="945756"/>
                </a:cubicBezTo>
                <a:cubicBezTo>
                  <a:pt x="624090" y="929151"/>
                  <a:pt x="414568" y="938047"/>
                  <a:pt x="157629" y="945756"/>
                </a:cubicBezTo>
                <a:cubicBezTo>
                  <a:pt x="120286" y="916969"/>
                  <a:pt x="64506" y="865517"/>
                  <a:pt x="0" y="788127"/>
                </a:cubicBezTo>
                <a:cubicBezTo>
                  <a:pt x="1650" y="646645"/>
                  <a:pt x="-3262" y="577967"/>
                  <a:pt x="0" y="417707"/>
                </a:cubicBezTo>
                <a:cubicBezTo>
                  <a:pt x="3262" y="257447"/>
                  <a:pt x="-14182" y="1627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6800" rIns="216000" rtlCol="0" anchor="ctr"/>
          <a:lstStyle>
            <a:lvl1pPr marL="0" indent="-411163" algn="l">
              <a:spcBef>
                <a:spcPts val="0"/>
              </a:spcBef>
              <a:tabLst/>
              <a:defRPr kumimoji="1" lang="zh-TW" altLang="en-US" sz="2000" b="1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 lang="zh-TW" altLang="en-US" smtClean="0">
                <a:solidFill>
                  <a:srgbClr val="6C4A37"/>
                </a:solidFill>
              </a:defRPr>
            </a:lvl2pPr>
            <a:lvl3pPr>
              <a:defRPr lang="zh-TW" altLang="en-US" smtClean="0">
                <a:solidFill>
                  <a:srgbClr val="6C4A37"/>
                </a:solidFill>
              </a:defRPr>
            </a:lvl3pPr>
            <a:lvl4pPr>
              <a:defRPr lang="zh-TW" altLang="en-US" smtClean="0">
                <a:solidFill>
                  <a:srgbClr val="6C4A37"/>
                </a:solidFill>
              </a:defRPr>
            </a:lvl4pPr>
            <a:lvl5pPr>
              <a:defRPr lang="zh-TW" altLang="en-US">
                <a:solidFill>
                  <a:srgbClr val="6C4A37"/>
                </a:solidFill>
              </a:defRPr>
            </a:lvl5pPr>
          </a:lstStyle>
          <a:p>
            <a:pPr marL="315913" indent="-315913">
              <a:tabLst/>
            </a:pP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Ｄ</a:t>
            </a:r>
            <a: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br>
              <a:rPr kumimoji="1" lang="en-US" altLang="zh-TW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答案</a:t>
            </a:r>
            <a:endParaRPr kumimoji="1" lang="en-US" altLang="zh-TW" sz="20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內容版面配置區 10">
            <a:extLst>
              <a:ext uri="{FF2B5EF4-FFF2-40B4-BE49-F238E27FC236}">
                <a16:creationId xmlns:a16="http://schemas.microsoft.com/office/drawing/2014/main" id="{180C690D-5B99-FD9C-D93A-685B00300B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264" y="2943631"/>
            <a:ext cx="1412110" cy="538318"/>
          </a:xfrm>
          <a:custGeom>
            <a:avLst/>
            <a:gdLst>
              <a:gd name="connsiteX0" fmla="*/ 0 w 1412110"/>
              <a:gd name="connsiteY0" fmla="*/ 0 h 538318"/>
              <a:gd name="connsiteX1" fmla="*/ 428340 w 1412110"/>
              <a:gd name="connsiteY1" fmla="*/ 0 h 538318"/>
              <a:gd name="connsiteX2" fmla="*/ 899043 w 1412110"/>
              <a:gd name="connsiteY2" fmla="*/ 0 h 538318"/>
              <a:gd name="connsiteX3" fmla="*/ 1412110 w 1412110"/>
              <a:gd name="connsiteY3" fmla="*/ 0 h 538318"/>
              <a:gd name="connsiteX4" fmla="*/ 1412110 w 1412110"/>
              <a:gd name="connsiteY4" fmla="*/ 538318 h 538318"/>
              <a:gd name="connsiteX5" fmla="*/ 941407 w 1412110"/>
              <a:gd name="connsiteY5" fmla="*/ 538318 h 538318"/>
              <a:gd name="connsiteX6" fmla="*/ 456582 w 1412110"/>
              <a:gd name="connsiteY6" fmla="*/ 538318 h 538318"/>
              <a:gd name="connsiteX7" fmla="*/ 0 w 1412110"/>
              <a:gd name="connsiteY7" fmla="*/ 538318 h 538318"/>
              <a:gd name="connsiteX8" fmla="*/ 0 w 1412110"/>
              <a:gd name="connsiteY8" fmla="*/ 0 h 5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110" h="538318" fill="none" extrusionOk="0">
                <a:moveTo>
                  <a:pt x="0" y="0"/>
                </a:moveTo>
                <a:cubicBezTo>
                  <a:pt x="143176" y="-43277"/>
                  <a:pt x="232718" y="7376"/>
                  <a:pt x="428340" y="0"/>
                </a:cubicBezTo>
                <a:cubicBezTo>
                  <a:pt x="623962" y="-7376"/>
                  <a:pt x="788314" y="49890"/>
                  <a:pt x="899043" y="0"/>
                </a:cubicBezTo>
                <a:cubicBezTo>
                  <a:pt x="1009772" y="-49890"/>
                  <a:pt x="1257777" y="25388"/>
                  <a:pt x="1412110" y="0"/>
                </a:cubicBezTo>
                <a:cubicBezTo>
                  <a:pt x="1417139" y="213138"/>
                  <a:pt x="1348431" y="407437"/>
                  <a:pt x="1412110" y="538318"/>
                </a:cubicBezTo>
                <a:cubicBezTo>
                  <a:pt x="1234022" y="561228"/>
                  <a:pt x="1059949" y="496421"/>
                  <a:pt x="941407" y="538318"/>
                </a:cubicBezTo>
                <a:cubicBezTo>
                  <a:pt x="822865" y="580215"/>
                  <a:pt x="614730" y="531324"/>
                  <a:pt x="456582" y="538318"/>
                </a:cubicBezTo>
                <a:cubicBezTo>
                  <a:pt x="298435" y="545312"/>
                  <a:pt x="113702" y="507058"/>
                  <a:pt x="0" y="538318"/>
                </a:cubicBezTo>
                <a:cubicBezTo>
                  <a:pt x="-22661" y="423979"/>
                  <a:pt x="21166" y="245436"/>
                  <a:pt x="0" y="0"/>
                </a:cubicBezTo>
                <a:close/>
              </a:path>
              <a:path w="1412110" h="538318" stroke="0" extrusionOk="0">
                <a:moveTo>
                  <a:pt x="0" y="0"/>
                </a:moveTo>
                <a:cubicBezTo>
                  <a:pt x="189196" y="-50281"/>
                  <a:pt x="345230" y="27973"/>
                  <a:pt x="484824" y="0"/>
                </a:cubicBezTo>
                <a:cubicBezTo>
                  <a:pt x="624418" y="-27973"/>
                  <a:pt x="797550" y="30640"/>
                  <a:pt x="941407" y="0"/>
                </a:cubicBezTo>
                <a:cubicBezTo>
                  <a:pt x="1085264" y="-30640"/>
                  <a:pt x="1254994" y="25501"/>
                  <a:pt x="1412110" y="0"/>
                </a:cubicBezTo>
                <a:cubicBezTo>
                  <a:pt x="1456971" y="122280"/>
                  <a:pt x="1372397" y="428369"/>
                  <a:pt x="1412110" y="538318"/>
                </a:cubicBezTo>
                <a:cubicBezTo>
                  <a:pt x="1263357" y="566142"/>
                  <a:pt x="1069561" y="504408"/>
                  <a:pt x="955528" y="538318"/>
                </a:cubicBezTo>
                <a:cubicBezTo>
                  <a:pt x="841495" y="572228"/>
                  <a:pt x="664910" y="507903"/>
                  <a:pt x="513067" y="538318"/>
                </a:cubicBezTo>
                <a:cubicBezTo>
                  <a:pt x="361224" y="568733"/>
                  <a:pt x="120489" y="538111"/>
                  <a:pt x="0" y="538318"/>
                </a:cubicBezTo>
                <a:cubicBezTo>
                  <a:pt x="-32172" y="428129"/>
                  <a:pt x="4286" y="196357"/>
                  <a:pt x="0" y="0"/>
                </a:cubicBezTo>
                <a:close/>
              </a:path>
            </a:pathLst>
          </a:custGeom>
          <a:solidFill>
            <a:srgbClr val="BE8462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37759289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6800" rIns="46800" rtlCol="0" anchor="ctr"/>
          <a:lstStyle>
            <a:lvl1pPr algn="ctr">
              <a:defRPr kumimoji="1" lang="zh-TW" altLang="en-US" sz="2400" b="1" dirty="0">
                <a:solidFill>
                  <a:srgbClr val="6C4A37"/>
                </a:solidFill>
                <a:latin typeface="+mj-lt"/>
                <a:ea typeface="Microsoft JhengHei" panose="020B0604030504040204" pitchFamily="34" charset="-120"/>
              </a:defRPr>
            </a:lvl1pPr>
          </a:lstStyle>
          <a:p>
            <a:pPr lvl="0" algn="ctr"/>
            <a:r>
              <a:rPr kumimoji="1" lang="en-US" altLang="zh-TW" dirty="0"/>
              <a:t>Q1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5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8C0224E-9436-5D03-189A-CE097B7F7C5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"/>
            <a:ext cx="12187032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87C91C-4934-6EFC-1930-E2C525CB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5"/>
            <a:ext cx="11292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82B7A4-8D48-6B21-C511-5785177EC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43" y="1825625"/>
            <a:ext cx="11292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AA90A9BE-EC87-7B27-58E5-4A3AEB24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057" y="6342688"/>
            <a:ext cx="360000" cy="360000"/>
          </a:xfrm>
          <a:prstGeom prst="roundRect">
            <a:avLst/>
          </a:prstGeom>
          <a:solidFill>
            <a:srgbClr val="BE8462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3C0BF8BD-5A95-4241-8071-24B320ACF7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6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62" r:id="rId3"/>
    <p:sldLayoutId id="2147483663" r:id="rId4"/>
    <p:sldLayoutId id="2147483660" r:id="rId5"/>
    <p:sldLayoutId id="2147483658" r:id="rId6"/>
    <p:sldLayoutId id="2147483664" r:id="rId7"/>
    <p:sldLayoutId id="2147483666" r:id="rId8"/>
    <p:sldLayoutId id="2147483668" r:id="rId9"/>
    <p:sldLayoutId id="2147483667" r:id="rId10"/>
    <p:sldLayoutId id="2147483669" r:id="rId11"/>
    <p:sldLayoutId id="2147483661" r:id="rId12"/>
    <p:sldLayoutId id="2147483665" r:id="rId13"/>
    <p:sldLayoutId id="214748364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C4A3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BE846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BE846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BE846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BE846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BE84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emf"/><Relationship Id="rId7" Type="http://schemas.openxmlformats.org/officeDocument/2006/relationships/image" Target="../media/image4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emf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7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8.emf"/><Relationship Id="rId3" Type="http://schemas.openxmlformats.org/officeDocument/2006/relationships/image" Target="../media/image70.svg"/><Relationship Id="rId7" Type="http://schemas.openxmlformats.org/officeDocument/2006/relationships/image" Target="../media/image73.png"/><Relationship Id="rId12" Type="http://schemas.openxmlformats.org/officeDocument/2006/relationships/image" Target="../media/image77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sv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37.emf"/><Relationship Id="rId10" Type="http://schemas.openxmlformats.org/officeDocument/2006/relationships/image" Target="../media/image75.png"/><Relationship Id="rId4" Type="http://schemas.openxmlformats.org/officeDocument/2006/relationships/image" Target="../media/image68.emf"/><Relationship Id="rId9" Type="http://schemas.openxmlformats.org/officeDocument/2006/relationships/image" Target="../media/image46.emf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8.emf"/><Relationship Id="rId7" Type="http://schemas.openxmlformats.org/officeDocument/2006/relationships/image" Target="../media/image9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103.png"/><Relationship Id="rId18" Type="http://schemas.openxmlformats.org/officeDocument/2006/relationships/image" Target="../media/image10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sv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sv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sv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7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svg"/><Relationship Id="rId5" Type="http://schemas.openxmlformats.org/officeDocument/2006/relationships/image" Target="../media/image115.png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20.emf"/><Relationship Id="rId4" Type="http://schemas.openxmlformats.org/officeDocument/2006/relationships/customXml" Target="../ink/ink1.xml"/><Relationship Id="rId9" Type="http://schemas.openxmlformats.org/officeDocument/2006/relationships/image" Target="../media/image26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7.pn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FF0B3-9B06-343C-C964-877CE6119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latin typeface="Microsoft JhengHei"/>
                <a:ea typeface="Microsoft JhengHei"/>
                <a:cs typeface="+mn-cs"/>
              </a:rPr>
              <a:t>修身慎行，明哲保腎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701288F-58C2-997B-AE44-8700DDBDC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~ </a:t>
            </a:r>
            <a:r>
              <a:rPr lang="zh-TW" altLang="en-US" dirty="0"/>
              <a:t>認識默默奉獻的腎臟 </a:t>
            </a:r>
            <a:r>
              <a:rPr lang="en-US" altLang="zh-TW" dirty="0"/>
              <a:t>~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EB2B4F-07E7-E27B-72C9-40A50B6E4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4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關於腎臟的敘述何者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錯誤</a:t>
            </a:r>
            <a:r>
              <a:rPr lang="zh-TW" altLang="en-US" sz="3200" b="1" dirty="0">
                <a:solidFill>
                  <a:schemeClr val="bg1"/>
                </a:solidFill>
              </a:rPr>
              <a:t>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位於腹腔背側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B. </a:t>
            </a:r>
            <a:r>
              <a:rPr lang="zh-TW" altLang="en-US" dirty="0"/>
              <a:t>左右各一，左高右低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pPr>
              <a:lnSpc>
                <a:spcPct val="1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是消化系統中重要的器官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Q2</a:t>
            </a:r>
            <a:endParaRPr lang="zh-TW" altLang="en-US" dirty="0"/>
          </a:p>
        </p:txBody>
      </p:sp>
      <p:sp>
        <p:nvSpPr>
          <p:cNvPr id="15" name="內容版面配置區 5">
            <a:extLst>
              <a:ext uri="{FF2B5EF4-FFF2-40B4-BE49-F238E27FC236}">
                <a16:creationId xmlns:a16="http://schemas.microsoft.com/office/drawing/2014/main" id="{9D06A1A0-2C07-D9F5-D011-26D8311D1C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3" y="5580873"/>
            <a:ext cx="3662310" cy="945756"/>
          </a:xfrm>
          <a:solidFill>
            <a:srgbClr val="FFFFFF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36000" bIns="45720" rtlCol="0"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0"/>
              </a:spcBef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一顆腎臟約由一百萬個腎元組成</a:t>
            </a:r>
          </a:p>
        </p:txBody>
      </p:sp>
      <p:sp>
        <p:nvSpPr>
          <p:cNvPr id="16" name="內容版面配置區 7">
            <a:extLst>
              <a:ext uri="{FF2B5EF4-FFF2-40B4-BE49-F238E27FC236}">
                <a16:creationId xmlns:a16="http://schemas.microsoft.com/office/drawing/2014/main" id="{603F33DA-4229-2A09-CCEF-3315BBEC992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72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腎元由腎絲球及腎小管組成</a:t>
            </a:r>
          </a:p>
        </p:txBody>
      </p:sp>
    </p:spTree>
    <p:extLst>
      <p:ext uri="{BB962C8B-B14F-4D97-AF65-F5344CB8AC3E}">
        <p14:creationId xmlns:p14="http://schemas.microsoft.com/office/powerpoint/2010/main" val="235726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關於腎臟的敘述何者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錯誤</a:t>
            </a:r>
            <a:r>
              <a:rPr lang="zh-TW" altLang="en-US" sz="3200" b="1" dirty="0">
                <a:solidFill>
                  <a:schemeClr val="bg1"/>
                </a:solidFill>
              </a:rPr>
              <a:t>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位於腹腔背側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3" y="5580873"/>
            <a:ext cx="3662310" cy="945756"/>
          </a:xfrm>
          <a:solidFill>
            <a:srgbClr val="FFFFFF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36000" bIns="45720" rtlCol="0"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0"/>
              </a:spcBef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一顆腎臟約由一百萬個腎元組成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dirty="0"/>
              <a:t>B. </a:t>
            </a:r>
            <a:r>
              <a:rPr lang="zh-TW" altLang="en-US" dirty="0"/>
              <a:t>左右各一，左高右低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72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</a:rPr>
              <a:t>D. </a:t>
            </a:r>
            <a:r>
              <a:rPr lang="zh-TW" altLang="en-US" dirty="0">
                <a:solidFill>
                  <a:schemeClr val="bg1"/>
                </a:solidFill>
              </a:rPr>
              <a:t>是消化系統中重要的器官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Q2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72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腎元由腎絲球及腎小管組成</a:t>
            </a:r>
          </a:p>
        </p:txBody>
      </p:sp>
    </p:spTree>
    <p:extLst>
      <p:ext uri="{BB962C8B-B14F-4D97-AF65-F5344CB8AC3E}">
        <p14:creationId xmlns:p14="http://schemas.microsoft.com/office/powerpoint/2010/main" val="343164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哪些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腎臟病的症狀？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排尿異常或困難、出現泡泡尿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面部與四肢水腫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B. </a:t>
            </a:r>
            <a:r>
              <a:rPr lang="zh-TW" altLang="en-US" dirty="0"/>
              <a:t>咳嗽、呼吸困難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pPr>
              <a:lnSpc>
                <a:spcPct val="1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骨質疏鬆、貧血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Q3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48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哪些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腎臟病的症狀？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Q3</a:t>
            </a:r>
            <a:endParaRPr lang="zh-TW" altLang="en-US" dirty="0"/>
          </a:p>
        </p:txBody>
      </p:sp>
      <p:sp>
        <p:nvSpPr>
          <p:cNvPr id="24" name="內容版面配置區 4">
            <a:extLst>
              <a:ext uri="{FF2B5EF4-FFF2-40B4-BE49-F238E27FC236}">
                <a16:creationId xmlns:a16="http://schemas.microsoft.com/office/drawing/2014/main" id="{887725DB-1695-2A53-4F06-1454870821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排尿異常或困難、出現泡泡尿</a:t>
            </a:r>
          </a:p>
        </p:txBody>
      </p:sp>
      <p:sp>
        <p:nvSpPr>
          <p:cNvPr id="25" name="內容版面配置區 5">
            <a:extLst>
              <a:ext uri="{FF2B5EF4-FFF2-40B4-BE49-F238E27FC236}">
                <a16:creationId xmlns:a16="http://schemas.microsoft.com/office/drawing/2014/main" id="{86BF0B5A-99D5-6689-1718-D89D222BD7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面部與四肢水腫</a:t>
            </a:r>
          </a:p>
        </p:txBody>
      </p:sp>
      <p:sp>
        <p:nvSpPr>
          <p:cNvPr id="27" name="內容版面配置區 7">
            <a:extLst>
              <a:ext uri="{FF2B5EF4-FFF2-40B4-BE49-F238E27FC236}">
                <a16:creationId xmlns:a16="http://schemas.microsoft.com/office/drawing/2014/main" id="{101ACCF4-83C9-471A-AFFB-6952D071F8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390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骨質疏鬆、貧血</a:t>
            </a:r>
          </a:p>
        </p:txBody>
      </p:sp>
      <p:sp>
        <p:nvSpPr>
          <p:cNvPr id="28" name="內容版面配置區 7">
            <a:extLst>
              <a:ext uri="{FF2B5EF4-FFF2-40B4-BE49-F238E27FC236}">
                <a16:creationId xmlns:a16="http://schemas.microsoft.com/office/drawing/2014/main" id="{113F9165-BAFC-23C6-0324-3926610BE8AF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EB4029-08C2-C239-69E5-5DC2BEB2A91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altLang="zh-TW" dirty="0">
                <a:solidFill>
                  <a:srgbClr val="FFFFFF"/>
                </a:solidFill>
              </a:rPr>
              <a:t>B. </a:t>
            </a:r>
            <a:r>
              <a:rPr lang="zh-TW" altLang="en-US" dirty="0">
                <a:solidFill>
                  <a:srgbClr val="FFFFFF"/>
                </a:solidFill>
              </a:rPr>
              <a:t>咳嗽、呼吸困難</a:t>
            </a:r>
          </a:p>
        </p:txBody>
      </p:sp>
    </p:spTree>
    <p:extLst>
      <p:ext uri="{BB962C8B-B14F-4D97-AF65-F5344CB8AC3E}">
        <p14:creationId xmlns:p14="http://schemas.microsoft.com/office/powerpoint/2010/main" val="384982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AD45-DE8C-BB38-5639-FE26A5D10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腎處險境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06CB68-6531-79CE-A5E7-39F214680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543" y="4583152"/>
            <a:ext cx="7370474" cy="1479446"/>
          </a:xfrm>
        </p:spPr>
        <p:txBody>
          <a:bodyPr numCol="2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腎病的成因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常見腎功能檢查項目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腎功能報告這樣看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其他腎功能檢查項目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分鐘觀察你的腎臟健康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A5E8F8-B850-14BB-8120-7A978EF595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12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F71A34-9421-15C4-31F5-CDB807F36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E44EE-B868-08E9-3D69-5A24874A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E5A9731-63A7-D902-89E0-D307B14D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6440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腰子危機一腎臟病</a:t>
            </a:r>
            <a:r>
              <a:rPr lang="en-US" altLang="zh-TW" b="1" baseline="50000" dirty="0"/>
              <a:t>1</a:t>
            </a:r>
            <a:endParaRPr lang="zh-TW" altLang="en-US" b="1" dirty="0"/>
          </a:p>
        </p:txBody>
      </p:sp>
      <p:sp>
        <p:nvSpPr>
          <p:cNvPr id="11" name="圓角矩形圖說文字 16">
            <a:extLst>
              <a:ext uri="{FF2B5EF4-FFF2-40B4-BE49-F238E27FC236}">
                <a16:creationId xmlns:a16="http://schemas.microsoft.com/office/drawing/2014/main" id="{EA728324-670C-424E-4326-D7B5F34D84CB}"/>
              </a:ext>
            </a:extLst>
          </p:cNvPr>
          <p:cNvSpPr/>
          <p:nvPr/>
        </p:nvSpPr>
        <p:spPr>
          <a:xfrm>
            <a:off x="977480" y="1383026"/>
            <a:ext cx="4122058" cy="2180316"/>
          </a:xfrm>
          <a:custGeom>
            <a:avLst/>
            <a:gdLst>
              <a:gd name="connsiteX0" fmla="*/ 0 w 4122058"/>
              <a:gd name="connsiteY0" fmla="*/ 363393 h 2180316"/>
              <a:gd name="connsiteX1" fmla="*/ 363393 w 4122058"/>
              <a:gd name="connsiteY1" fmla="*/ 0 h 2180316"/>
              <a:gd name="connsiteX2" fmla="*/ 687010 w 4122058"/>
              <a:gd name="connsiteY2" fmla="*/ 0 h 2180316"/>
              <a:gd name="connsiteX3" fmla="*/ 687010 w 4122058"/>
              <a:gd name="connsiteY3" fmla="*/ 0 h 2180316"/>
              <a:gd name="connsiteX4" fmla="*/ 1222877 w 4122058"/>
              <a:gd name="connsiteY4" fmla="*/ 0 h 2180316"/>
              <a:gd name="connsiteX5" fmla="*/ 1717524 w 4122058"/>
              <a:gd name="connsiteY5" fmla="*/ 0 h 2180316"/>
              <a:gd name="connsiteX6" fmla="*/ 2248221 w 4122058"/>
              <a:gd name="connsiteY6" fmla="*/ 0 h 2180316"/>
              <a:gd name="connsiteX7" fmla="*/ 2717683 w 4122058"/>
              <a:gd name="connsiteY7" fmla="*/ 0 h 2180316"/>
              <a:gd name="connsiteX8" fmla="*/ 3207557 w 4122058"/>
              <a:gd name="connsiteY8" fmla="*/ 0 h 2180316"/>
              <a:gd name="connsiteX9" fmla="*/ 3758665 w 4122058"/>
              <a:gd name="connsiteY9" fmla="*/ 0 h 2180316"/>
              <a:gd name="connsiteX10" fmla="*/ 4122058 w 4122058"/>
              <a:gd name="connsiteY10" fmla="*/ 363393 h 2180316"/>
              <a:gd name="connsiteX11" fmla="*/ 4122058 w 4122058"/>
              <a:gd name="connsiteY11" fmla="*/ 835791 h 2180316"/>
              <a:gd name="connsiteX12" fmla="*/ 4122058 w 4122058"/>
              <a:gd name="connsiteY12" fmla="*/ 1271851 h 2180316"/>
              <a:gd name="connsiteX13" fmla="*/ 4122058 w 4122058"/>
              <a:gd name="connsiteY13" fmla="*/ 1271851 h 2180316"/>
              <a:gd name="connsiteX14" fmla="*/ 4122058 w 4122058"/>
              <a:gd name="connsiteY14" fmla="*/ 1816930 h 2180316"/>
              <a:gd name="connsiteX15" fmla="*/ 4122058 w 4122058"/>
              <a:gd name="connsiteY15" fmla="*/ 1816923 h 2180316"/>
              <a:gd name="connsiteX16" fmla="*/ 3758665 w 4122058"/>
              <a:gd name="connsiteY16" fmla="*/ 2180316 h 2180316"/>
              <a:gd name="connsiteX17" fmla="*/ 3289203 w 4122058"/>
              <a:gd name="connsiteY17" fmla="*/ 2180316 h 2180316"/>
              <a:gd name="connsiteX18" fmla="*/ 2778917 w 4122058"/>
              <a:gd name="connsiteY18" fmla="*/ 2180316 h 2180316"/>
              <a:gd name="connsiteX19" fmla="*/ 2227809 w 4122058"/>
              <a:gd name="connsiteY19" fmla="*/ 2180316 h 2180316"/>
              <a:gd name="connsiteX20" fmla="*/ 1717524 w 4122058"/>
              <a:gd name="connsiteY20" fmla="*/ 2180316 h 2180316"/>
              <a:gd name="connsiteX21" fmla="*/ 1186881 w 4122058"/>
              <a:gd name="connsiteY21" fmla="*/ 2180316 h 2180316"/>
              <a:gd name="connsiteX22" fmla="*/ 677048 w 4122058"/>
              <a:gd name="connsiteY22" fmla="*/ 2180316 h 2180316"/>
              <a:gd name="connsiteX23" fmla="*/ 687010 w 4122058"/>
              <a:gd name="connsiteY23" fmla="*/ 2180316 h 2180316"/>
              <a:gd name="connsiteX24" fmla="*/ 363393 w 4122058"/>
              <a:gd name="connsiteY24" fmla="*/ 2180316 h 2180316"/>
              <a:gd name="connsiteX25" fmla="*/ 0 w 4122058"/>
              <a:gd name="connsiteY25" fmla="*/ 1816923 h 2180316"/>
              <a:gd name="connsiteX26" fmla="*/ 0 w 4122058"/>
              <a:gd name="connsiteY26" fmla="*/ 1816930 h 2180316"/>
              <a:gd name="connsiteX27" fmla="*/ 0 w 4122058"/>
              <a:gd name="connsiteY27" fmla="*/ 1271851 h 2180316"/>
              <a:gd name="connsiteX28" fmla="*/ 0 w 4122058"/>
              <a:gd name="connsiteY28" fmla="*/ 1271851 h 2180316"/>
              <a:gd name="connsiteX29" fmla="*/ 0 w 4122058"/>
              <a:gd name="connsiteY29" fmla="*/ 826707 h 2180316"/>
              <a:gd name="connsiteX30" fmla="*/ 0 w 4122058"/>
              <a:gd name="connsiteY30" fmla="*/ 363393 h 21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22058" h="2180316" fill="none" extrusionOk="0">
                <a:moveTo>
                  <a:pt x="0" y="363393"/>
                </a:moveTo>
                <a:cubicBezTo>
                  <a:pt x="-24864" y="215906"/>
                  <a:pt x="166472" y="-4508"/>
                  <a:pt x="363393" y="0"/>
                </a:cubicBezTo>
                <a:cubicBezTo>
                  <a:pt x="459187" y="-26903"/>
                  <a:pt x="554985" y="17257"/>
                  <a:pt x="687010" y="0"/>
                </a:cubicBezTo>
                <a:lnTo>
                  <a:pt x="687010" y="0"/>
                </a:lnTo>
                <a:cubicBezTo>
                  <a:pt x="877488" y="-40625"/>
                  <a:pt x="959561" y="46876"/>
                  <a:pt x="1222877" y="0"/>
                </a:cubicBezTo>
                <a:cubicBezTo>
                  <a:pt x="1486193" y="-46876"/>
                  <a:pt x="1533548" y="45365"/>
                  <a:pt x="1717524" y="0"/>
                </a:cubicBezTo>
                <a:cubicBezTo>
                  <a:pt x="1927318" y="-37398"/>
                  <a:pt x="2076456" y="44760"/>
                  <a:pt x="2248221" y="0"/>
                </a:cubicBezTo>
                <a:cubicBezTo>
                  <a:pt x="2419986" y="-44760"/>
                  <a:pt x="2578255" y="16248"/>
                  <a:pt x="2717683" y="0"/>
                </a:cubicBezTo>
                <a:cubicBezTo>
                  <a:pt x="2857111" y="-16248"/>
                  <a:pt x="3070026" y="28094"/>
                  <a:pt x="3207557" y="0"/>
                </a:cubicBezTo>
                <a:cubicBezTo>
                  <a:pt x="3345088" y="-28094"/>
                  <a:pt x="3563175" y="44808"/>
                  <a:pt x="3758665" y="0"/>
                </a:cubicBezTo>
                <a:cubicBezTo>
                  <a:pt x="3929671" y="29473"/>
                  <a:pt x="4132882" y="165126"/>
                  <a:pt x="4122058" y="363393"/>
                </a:cubicBezTo>
                <a:cubicBezTo>
                  <a:pt x="4131847" y="478484"/>
                  <a:pt x="4108861" y="668090"/>
                  <a:pt x="4122058" y="835791"/>
                </a:cubicBezTo>
                <a:cubicBezTo>
                  <a:pt x="4135255" y="1003492"/>
                  <a:pt x="4105044" y="1090051"/>
                  <a:pt x="4122058" y="1271851"/>
                </a:cubicBezTo>
                <a:lnTo>
                  <a:pt x="4122058" y="1271851"/>
                </a:lnTo>
                <a:cubicBezTo>
                  <a:pt x="4177007" y="1466981"/>
                  <a:pt x="4107560" y="1549703"/>
                  <a:pt x="4122058" y="1816930"/>
                </a:cubicBezTo>
                <a:lnTo>
                  <a:pt x="4122058" y="1816923"/>
                </a:lnTo>
                <a:cubicBezTo>
                  <a:pt x="4136828" y="1992744"/>
                  <a:pt x="3935513" y="2213630"/>
                  <a:pt x="3758665" y="2180316"/>
                </a:cubicBezTo>
                <a:cubicBezTo>
                  <a:pt x="3528916" y="2215643"/>
                  <a:pt x="3401567" y="2124955"/>
                  <a:pt x="3289203" y="2180316"/>
                </a:cubicBezTo>
                <a:cubicBezTo>
                  <a:pt x="3176839" y="2235677"/>
                  <a:pt x="3006808" y="2166665"/>
                  <a:pt x="2778917" y="2180316"/>
                </a:cubicBezTo>
                <a:cubicBezTo>
                  <a:pt x="2551026" y="2193967"/>
                  <a:pt x="2400546" y="2121003"/>
                  <a:pt x="2227809" y="2180316"/>
                </a:cubicBezTo>
                <a:cubicBezTo>
                  <a:pt x="2055072" y="2239629"/>
                  <a:pt x="1926204" y="2145307"/>
                  <a:pt x="1717524" y="2180316"/>
                </a:cubicBezTo>
                <a:cubicBezTo>
                  <a:pt x="1493967" y="2227285"/>
                  <a:pt x="1405224" y="2118772"/>
                  <a:pt x="1186881" y="2180316"/>
                </a:cubicBezTo>
                <a:cubicBezTo>
                  <a:pt x="968538" y="2241860"/>
                  <a:pt x="928534" y="2138945"/>
                  <a:pt x="677048" y="2180316"/>
                </a:cubicBezTo>
                <a:cubicBezTo>
                  <a:pt x="681317" y="2180182"/>
                  <a:pt x="682145" y="2180795"/>
                  <a:pt x="687010" y="2180316"/>
                </a:cubicBezTo>
                <a:cubicBezTo>
                  <a:pt x="591661" y="2206319"/>
                  <a:pt x="440454" y="2146162"/>
                  <a:pt x="363393" y="2180316"/>
                </a:cubicBezTo>
                <a:cubicBezTo>
                  <a:pt x="163468" y="2157840"/>
                  <a:pt x="-25438" y="1970557"/>
                  <a:pt x="0" y="1816923"/>
                </a:cubicBezTo>
                <a:lnTo>
                  <a:pt x="0" y="1816930"/>
                </a:lnTo>
                <a:cubicBezTo>
                  <a:pt x="-58764" y="1552230"/>
                  <a:pt x="8391" y="1539188"/>
                  <a:pt x="0" y="1271851"/>
                </a:cubicBezTo>
                <a:lnTo>
                  <a:pt x="0" y="1271851"/>
                </a:lnTo>
                <a:cubicBezTo>
                  <a:pt x="-27640" y="1113290"/>
                  <a:pt x="37106" y="1041995"/>
                  <a:pt x="0" y="826707"/>
                </a:cubicBezTo>
                <a:cubicBezTo>
                  <a:pt x="-37106" y="611419"/>
                  <a:pt x="27312" y="474380"/>
                  <a:pt x="0" y="363393"/>
                </a:cubicBezTo>
                <a:close/>
              </a:path>
              <a:path w="4122058" h="2180316" stroke="0" extrusionOk="0">
                <a:moveTo>
                  <a:pt x="0" y="363393"/>
                </a:moveTo>
                <a:cubicBezTo>
                  <a:pt x="-16306" y="152639"/>
                  <a:pt x="122962" y="14913"/>
                  <a:pt x="363393" y="0"/>
                </a:cubicBezTo>
                <a:cubicBezTo>
                  <a:pt x="491997" y="-32204"/>
                  <a:pt x="609105" y="22233"/>
                  <a:pt x="687010" y="0"/>
                </a:cubicBezTo>
                <a:lnTo>
                  <a:pt x="687010" y="0"/>
                </a:lnTo>
                <a:cubicBezTo>
                  <a:pt x="933715" y="-52788"/>
                  <a:pt x="983979" y="25227"/>
                  <a:pt x="1191962" y="0"/>
                </a:cubicBezTo>
                <a:cubicBezTo>
                  <a:pt x="1399945" y="-25227"/>
                  <a:pt x="1606264" y="60097"/>
                  <a:pt x="1717524" y="0"/>
                </a:cubicBezTo>
                <a:cubicBezTo>
                  <a:pt x="1866499" y="-18682"/>
                  <a:pt x="2069735" y="1199"/>
                  <a:pt x="2268632" y="0"/>
                </a:cubicBezTo>
                <a:cubicBezTo>
                  <a:pt x="2467529" y="-1199"/>
                  <a:pt x="2542436" y="28154"/>
                  <a:pt x="2778917" y="0"/>
                </a:cubicBezTo>
                <a:cubicBezTo>
                  <a:pt x="3015398" y="-28154"/>
                  <a:pt x="3174154" y="48648"/>
                  <a:pt x="3289203" y="0"/>
                </a:cubicBezTo>
                <a:cubicBezTo>
                  <a:pt x="3404252" y="-48648"/>
                  <a:pt x="3617262" y="22897"/>
                  <a:pt x="3758665" y="0"/>
                </a:cubicBezTo>
                <a:cubicBezTo>
                  <a:pt x="3966492" y="49350"/>
                  <a:pt x="4078006" y="160177"/>
                  <a:pt x="4122058" y="363393"/>
                </a:cubicBezTo>
                <a:cubicBezTo>
                  <a:pt x="4153660" y="514180"/>
                  <a:pt x="4093560" y="598249"/>
                  <a:pt x="4122058" y="808537"/>
                </a:cubicBezTo>
                <a:cubicBezTo>
                  <a:pt x="4150556" y="1018825"/>
                  <a:pt x="4084183" y="1044393"/>
                  <a:pt x="4122058" y="1271851"/>
                </a:cubicBezTo>
                <a:lnTo>
                  <a:pt x="4122058" y="1271851"/>
                </a:lnTo>
                <a:cubicBezTo>
                  <a:pt x="4143842" y="1406091"/>
                  <a:pt x="4062158" y="1665165"/>
                  <a:pt x="4122058" y="1816930"/>
                </a:cubicBezTo>
                <a:lnTo>
                  <a:pt x="4122058" y="1816923"/>
                </a:lnTo>
                <a:cubicBezTo>
                  <a:pt x="4088504" y="2023129"/>
                  <a:pt x="3940700" y="2167440"/>
                  <a:pt x="3758665" y="2180316"/>
                </a:cubicBezTo>
                <a:cubicBezTo>
                  <a:pt x="3513609" y="2208453"/>
                  <a:pt x="3403446" y="2141230"/>
                  <a:pt x="3227968" y="2180316"/>
                </a:cubicBezTo>
                <a:cubicBezTo>
                  <a:pt x="3052490" y="2219402"/>
                  <a:pt x="2870048" y="2148064"/>
                  <a:pt x="2717683" y="2180316"/>
                </a:cubicBezTo>
                <a:cubicBezTo>
                  <a:pt x="2565319" y="2212568"/>
                  <a:pt x="2451591" y="2164903"/>
                  <a:pt x="2268632" y="2180316"/>
                </a:cubicBezTo>
                <a:cubicBezTo>
                  <a:pt x="2085673" y="2195729"/>
                  <a:pt x="1928066" y="2161125"/>
                  <a:pt x="1717524" y="2180316"/>
                </a:cubicBezTo>
                <a:cubicBezTo>
                  <a:pt x="1517555" y="2186410"/>
                  <a:pt x="1349240" y="2152101"/>
                  <a:pt x="1176476" y="2180316"/>
                </a:cubicBezTo>
                <a:cubicBezTo>
                  <a:pt x="1003712" y="2208531"/>
                  <a:pt x="846933" y="2157742"/>
                  <a:pt x="677048" y="2180316"/>
                </a:cubicBezTo>
                <a:cubicBezTo>
                  <a:pt x="680274" y="2179264"/>
                  <a:pt x="684412" y="2181059"/>
                  <a:pt x="687010" y="2180316"/>
                </a:cubicBezTo>
                <a:cubicBezTo>
                  <a:pt x="616779" y="2210565"/>
                  <a:pt x="432151" y="2177967"/>
                  <a:pt x="363393" y="2180316"/>
                </a:cubicBezTo>
                <a:cubicBezTo>
                  <a:pt x="153509" y="2198761"/>
                  <a:pt x="-33653" y="1972967"/>
                  <a:pt x="0" y="1816923"/>
                </a:cubicBezTo>
                <a:lnTo>
                  <a:pt x="0" y="1816930"/>
                </a:lnTo>
                <a:cubicBezTo>
                  <a:pt x="-59692" y="1597545"/>
                  <a:pt x="21834" y="1479778"/>
                  <a:pt x="0" y="1271851"/>
                </a:cubicBezTo>
                <a:lnTo>
                  <a:pt x="0" y="1271851"/>
                </a:lnTo>
                <a:cubicBezTo>
                  <a:pt x="-29800" y="1125585"/>
                  <a:pt x="23447" y="1052708"/>
                  <a:pt x="0" y="835791"/>
                </a:cubicBezTo>
                <a:cubicBezTo>
                  <a:pt x="-23447" y="618874"/>
                  <a:pt x="10146" y="542233"/>
                  <a:pt x="0" y="363393"/>
                </a:cubicBezTo>
                <a:close/>
              </a:path>
            </a:pathLst>
          </a:custGeom>
          <a:solidFill>
            <a:srgbClr val="6954A8"/>
          </a:solidFill>
          <a:ln w="19050">
            <a:solidFill>
              <a:srgbClr val="6954A8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575"/>
                      <a:gd name="adj2" fmla="val 4519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ctr"/>
          <a:lstStyle/>
          <a:p>
            <a:pPr algn="ctr">
              <a:lnSpc>
                <a:spcPct val="114000"/>
              </a:lnSpc>
            </a:pPr>
            <a:r>
              <a:rPr lang="zh-TW" altLang="en-US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台灣末期腎病盛行率</a:t>
            </a:r>
            <a:endParaRPr lang="en-US" altLang="zh-TW" sz="2000" b="1" i="0" u="none" strike="noStrike" baseline="0" dirty="0">
              <a:latin typeface="NotoSansCJKtc-DemiLight" panose="020B0400000000000000" pitchFamily="34" charset="-120"/>
              <a:ea typeface="NotoSansCJKtc-DemiLight" panose="020B0400000000000000" pitchFamily="34" charset="-120"/>
            </a:endParaRPr>
          </a:p>
          <a:p>
            <a:pPr algn="ctr">
              <a:lnSpc>
                <a:spcPct val="114000"/>
              </a:lnSpc>
            </a:pPr>
            <a:r>
              <a:rPr kumimoji="1" lang="zh-TW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世界第一</a:t>
            </a:r>
            <a:endParaRPr kumimoji="1" lang="en-US" altLang="zh-TW" sz="4800" b="1" dirty="0">
              <a:solidFill>
                <a:schemeClr val="accent4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圓角矩形圖說文字 16">
            <a:extLst>
              <a:ext uri="{FF2B5EF4-FFF2-40B4-BE49-F238E27FC236}">
                <a16:creationId xmlns:a16="http://schemas.microsoft.com/office/drawing/2014/main" id="{0685C04B-EC02-F046-41C3-240C15C52CEF}"/>
              </a:ext>
            </a:extLst>
          </p:cNvPr>
          <p:cNvSpPr/>
          <p:nvPr/>
        </p:nvSpPr>
        <p:spPr>
          <a:xfrm>
            <a:off x="977480" y="3759292"/>
            <a:ext cx="4122058" cy="2180316"/>
          </a:xfrm>
          <a:custGeom>
            <a:avLst/>
            <a:gdLst>
              <a:gd name="connsiteX0" fmla="*/ 0 w 4122058"/>
              <a:gd name="connsiteY0" fmla="*/ 363393 h 2180316"/>
              <a:gd name="connsiteX1" fmla="*/ 363393 w 4122058"/>
              <a:gd name="connsiteY1" fmla="*/ 0 h 2180316"/>
              <a:gd name="connsiteX2" fmla="*/ 687010 w 4122058"/>
              <a:gd name="connsiteY2" fmla="*/ 0 h 2180316"/>
              <a:gd name="connsiteX3" fmla="*/ 687010 w 4122058"/>
              <a:gd name="connsiteY3" fmla="*/ 0 h 2180316"/>
              <a:gd name="connsiteX4" fmla="*/ 1222877 w 4122058"/>
              <a:gd name="connsiteY4" fmla="*/ 0 h 2180316"/>
              <a:gd name="connsiteX5" fmla="*/ 1717524 w 4122058"/>
              <a:gd name="connsiteY5" fmla="*/ 0 h 2180316"/>
              <a:gd name="connsiteX6" fmla="*/ 2248221 w 4122058"/>
              <a:gd name="connsiteY6" fmla="*/ 0 h 2180316"/>
              <a:gd name="connsiteX7" fmla="*/ 2717683 w 4122058"/>
              <a:gd name="connsiteY7" fmla="*/ 0 h 2180316"/>
              <a:gd name="connsiteX8" fmla="*/ 3207557 w 4122058"/>
              <a:gd name="connsiteY8" fmla="*/ 0 h 2180316"/>
              <a:gd name="connsiteX9" fmla="*/ 3758665 w 4122058"/>
              <a:gd name="connsiteY9" fmla="*/ 0 h 2180316"/>
              <a:gd name="connsiteX10" fmla="*/ 4122058 w 4122058"/>
              <a:gd name="connsiteY10" fmla="*/ 363393 h 2180316"/>
              <a:gd name="connsiteX11" fmla="*/ 4122058 w 4122058"/>
              <a:gd name="connsiteY11" fmla="*/ 835791 h 2180316"/>
              <a:gd name="connsiteX12" fmla="*/ 4122058 w 4122058"/>
              <a:gd name="connsiteY12" fmla="*/ 1271851 h 2180316"/>
              <a:gd name="connsiteX13" fmla="*/ 4122058 w 4122058"/>
              <a:gd name="connsiteY13" fmla="*/ 1271851 h 2180316"/>
              <a:gd name="connsiteX14" fmla="*/ 4122058 w 4122058"/>
              <a:gd name="connsiteY14" fmla="*/ 1816930 h 2180316"/>
              <a:gd name="connsiteX15" fmla="*/ 4122058 w 4122058"/>
              <a:gd name="connsiteY15" fmla="*/ 1816923 h 2180316"/>
              <a:gd name="connsiteX16" fmla="*/ 3758665 w 4122058"/>
              <a:gd name="connsiteY16" fmla="*/ 2180316 h 2180316"/>
              <a:gd name="connsiteX17" fmla="*/ 3289203 w 4122058"/>
              <a:gd name="connsiteY17" fmla="*/ 2180316 h 2180316"/>
              <a:gd name="connsiteX18" fmla="*/ 2778917 w 4122058"/>
              <a:gd name="connsiteY18" fmla="*/ 2180316 h 2180316"/>
              <a:gd name="connsiteX19" fmla="*/ 2227809 w 4122058"/>
              <a:gd name="connsiteY19" fmla="*/ 2180316 h 2180316"/>
              <a:gd name="connsiteX20" fmla="*/ 1717524 w 4122058"/>
              <a:gd name="connsiteY20" fmla="*/ 2180316 h 2180316"/>
              <a:gd name="connsiteX21" fmla="*/ 1186881 w 4122058"/>
              <a:gd name="connsiteY21" fmla="*/ 2180316 h 2180316"/>
              <a:gd name="connsiteX22" fmla="*/ 677048 w 4122058"/>
              <a:gd name="connsiteY22" fmla="*/ 2180316 h 2180316"/>
              <a:gd name="connsiteX23" fmla="*/ 687010 w 4122058"/>
              <a:gd name="connsiteY23" fmla="*/ 2180316 h 2180316"/>
              <a:gd name="connsiteX24" fmla="*/ 363393 w 4122058"/>
              <a:gd name="connsiteY24" fmla="*/ 2180316 h 2180316"/>
              <a:gd name="connsiteX25" fmla="*/ 0 w 4122058"/>
              <a:gd name="connsiteY25" fmla="*/ 1816923 h 2180316"/>
              <a:gd name="connsiteX26" fmla="*/ 0 w 4122058"/>
              <a:gd name="connsiteY26" fmla="*/ 1816930 h 2180316"/>
              <a:gd name="connsiteX27" fmla="*/ 0 w 4122058"/>
              <a:gd name="connsiteY27" fmla="*/ 1271851 h 2180316"/>
              <a:gd name="connsiteX28" fmla="*/ 0 w 4122058"/>
              <a:gd name="connsiteY28" fmla="*/ 1271851 h 2180316"/>
              <a:gd name="connsiteX29" fmla="*/ 0 w 4122058"/>
              <a:gd name="connsiteY29" fmla="*/ 826707 h 2180316"/>
              <a:gd name="connsiteX30" fmla="*/ 0 w 4122058"/>
              <a:gd name="connsiteY30" fmla="*/ 363393 h 21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22058" h="2180316" fill="none" extrusionOk="0">
                <a:moveTo>
                  <a:pt x="0" y="363393"/>
                </a:moveTo>
                <a:cubicBezTo>
                  <a:pt x="-24864" y="215906"/>
                  <a:pt x="166472" y="-4508"/>
                  <a:pt x="363393" y="0"/>
                </a:cubicBezTo>
                <a:cubicBezTo>
                  <a:pt x="459187" y="-26903"/>
                  <a:pt x="554985" y="17257"/>
                  <a:pt x="687010" y="0"/>
                </a:cubicBezTo>
                <a:lnTo>
                  <a:pt x="687010" y="0"/>
                </a:lnTo>
                <a:cubicBezTo>
                  <a:pt x="877488" y="-40625"/>
                  <a:pt x="959561" y="46876"/>
                  <a:pt x="1222877" y="0"/>
                </a:cubicBezTo>
                <a:cubicBezTo>
                  <a:pt x="1486193" y="-46876"/>
                  <a:pt x="1533548" y="45365"/>
                  <a:pt x="1717524" y="0"/>
                </a:cubicBezTo>
                <a:cubicBezTo>
                  <a:pt x="1927318" y="-37398"/>
                  <a:pt x="2076456" y="44760"/>
                  <a:pt x="2248221" y="0"/>
                </a:cubicBezTo>
                <a:cubicBezTo>
                  <a:pt x="2419986" y="-44760"/>
                  <a:pt x="2578255" y="16248"/>
                  <a:pt x="2717683" y="0"/>
                </a:cubicBezTo>
                <a:cubicBezTo>
                  <a:pt x="2857111" y="-16248"/>
                  <a:pt x="3070026" y="28094"/>
                  <a:pt x="3207557" y="0"/>
                </a:cubicBezTo>
                <a:cubicBezTo>
                  <a:pt x="3345088" y="-28094"/>
                  <a:pt x="3563175" y="44808"/>
                  <a:pt x="3758665" y="0"/>
                </a:cubicBezTo>
                <a:cubicBezTo>
                  <a:pt x="3929671" y="29473"/>
                  <a:pt x="4132882" y="165126"/>
                  <a:pt x="4122058" y="363393"/>
                </a:cubicBezTo>
                <a:cubicBezTo>
                  <a:pt x="4131847" y="478484"/>
                  <a:pt x="4108861" y="668090"/>
                  <a:pt x="4122058" y="835791"/>
                </a:cubicBezTo>
                <a:cubicBezTo>
                  <a:pt x="4135255" y="1003492"/>
                  <a:pt x="4105044" y="1090051"/>
                  <a:pt x="4122058" y="1271851"/>
                </a:cubicBezTo>
                <a:lnTo>
                  <a:pt x="4122058" y="1271851"/>
                </a:lnTo>
                <a:cubicBezTo>
                  <a:pt x="4177007" y="1466981"/>
                  <a:pt x="4107560" y="1549703"/>
                  <a:pt x="4122058" y="1816930"/>
                </a:cubicBezTo>
                <a:lnTo>
                  <a:pt x="4122058" y="1816923"/>
                </a:lnTo>
                <a:cubicBezTo>
                  <a:pt x="4136828" y="1992744"/>
                  <a:pt x="3935513" y="2213630"/>
                  <a:pt x="3758665" y="2180316"/>
                </a:cubicBezTo>
                <a:cubicBezTo>
                  <a:pt x="3528916" y="2215643"/>
                  <a:pt x="3401567" y="2124955"/>
                  <a:pt x="3289203" y="2180316"/>
                </a:cubicBezTo>
                <a:cubicBezTo>
                  <a:pt x="3176839" y="2235677"/>
                  <a:pt x="3006808" y="2166665"/>
                  <a:pt x="2778917" y="2180316"/>
                </a:cubicBezTo>
                <a:cubicBezTo>
                  <a:pt x="2551026" y="2193967"/>
                  <a:pt x="2400546" y="2121003"/>
                  <a:pt x="2227809" y="2180316"/>
                </a:cubicBezTo>
                <a:cubicBezTo>
                  <a:pt x="2055072" y="2239629"/>
                  <a:pt x="1926204" y="2145307"/>
                  <a:pt x="1717524" y="2180316"/>
                </a:cubicBezTo>
                <a:cubicBezTo>
                  <a:pt x="1493967" y="2227285"/>
                  <a:pt x="1405224" y="2118772"/>
                  <a:pt x="1186881" y="2180316"/>
                </a:cubicBezTo>
                <a:cubicBezTo>
                  <a:pt x="968538" y="2241860"/>
                  <a:pt x="928534" y="2138945"/>
                  <a:pt x="677048" y="2180316"/>
                </a:cubicBezTo>
                <a:cubicBezTo>
                  <a:pt x="681317" y="2180182"/>
                  <a:pt x="682145" y="2180795"/>
                  <a:pt x="687010" y="2180316"/>
                </a:cubicBezTo>
                <a:cubicBezTo>
                  <a:pt x="591661" y="2206319"/>
                  <a:pt x="440454" y="2146162"/>
                  <a:pt x="363393" y="2180316"/>
                </a:cubicBezTo>
                <a:cubicBezTo>
                  <a:pt x="163468" y="2157840"/>
                  <a:pt x="-25438" y="1970557"/>
                  <a:pt x="0" y="1816923"/>
                </a:cubicBezTo>
                <a:lnTo>
                  <a:pt x="0" y="1816930"/>
                </a:lnTo>
                <a:cubicBezTo>
                  <a:pt x="-58764" y="1552230"/>
                  <a:pt x="8391" y="1539188"/>
                  <a:pt x="0" y="1271851"/>
                </a:cubicBezTo>
                <a:lnTo>
                  <a:pt x="0" y="1271851"/>
                </a:lnTo>
                <a:cubicBezTo>
                  <a:pt x="-27640" y="1113290"/>
                  <a:pt x="37106" y="1041995"/>
                  <a:pt x="0" y="826707"/>
                </a:cubicBezTo>
                <a:cubicBezTo>
                  <a:pt x="-37106" y="611419"/>
                  <a:pt x="27312" y="474380"/>
                  <a:pt x="0" y="363393"/>
                </a:cubicBezTo>
                <a:close/>
              </a:path>
              <a:path w="4122058" h="2180316" stroke="0" extrusionOk="0">
                <a:moveTo>
                  <a:pt x="0" y="363393"/>
                </a:moveTo>
                <a:cubicBezTo>
                  <a:pt x="-16306" y="152639"/>
                  <a:pt x="122962" y="14913"/>
                  <a:pt x="363393" y="0"/>
                </a:cubicBezTo>
                <a:cubicBezTo>
                  <a:pt x="491997" y="-32204"/>
                  <a:pt x="609105" y="22233"/>
                  <a:pt x="687010" y="0"/>
                </a:cubicBezTo>
                <a:lnTo>
                  <a:pt x="687010" y="0"/>
                </a:lnTo>
                <a:cubicBezTo>
                  <a:pt x="933715" y="-52788"/>
                  <a:pt x="983979" y="25227"/>
                  <a:pt x="1191962" y="0"/>
                </a:cubicBezTo>
                <a:cubicBezTo>
                  <a:pt x="1399945" y="-25227"/>
                  <a:pt x="1606264" y="60097"/>
                  <a:pt x="1717524" y="0"/>
                </a:cubicBezTo>
                <a:cubicBezTo>
                  <a:pt x="1866499" y="-18682"/>
                  <a:pt x="2069735" y="1199"/>
                  <a:pt x="2268632" y="0"/>
                </a:cubicBezTo>
                <a:cubicBezTo>
                  <a:pt x="2467529" y="-1199"/>
                  <a:pt x="2542436" y="28154"/>
                  <a:pt x="2778917" y="0"/>
                </a:cubicBezTo>
                <a:cubicBezTo>
                  <a:pt x="3015398" y="-28154"/>
                  <a:pt x="3174154" y="48648"/>
                  <a:pt x="3289203" y="0"/>
                </a:cubicBezTo>
                <a:cubicBezTo>
                  <a:pt x="3404252" y="-48648"/>
                  <a:pt x="3617262" y="22897"/>
                  <a:pt x="3758665" y="0"/>
                </a:cubicBezTo>
                <a:cubicBezTo>
                  <a:pt x="3966492" y="49350"/>
                  <a:pt x="4078006" y="160177"/>
                  <a:pt x="4122058" y="363393"/>
                </a:cubicBezTo>
                <a:cubicBezTo>
                  <a:pt x="4153660" y="514180"/>
                  <a:pt x="4093560" y="598249"/>
                  <a:pt x="4122058" y="808537"/>
                </a:cubicBezTo>
                <a:cubicBezTo>
                  <a:pt x="4150556" y="1018825"/>
                  <a:pt x="4084183" y="1044393"/>
                  <a:pt x="4122058" y="1271851"/>
                </a:cubicBezTo>
                <a:lnTo>
                  <a:pt x="4122058" y="1271851"/>
                </a:lnTo>
                <a:cubicBezTo>
                  <a:pt x="4143842" y="1406091"/>
                  <a:pt x="4062158" y="1665165"/>
                  <a:pt x="4122058" y="1816930"/>
                </a:cubicBezTo>
                <a:lnTo>
                  <a:pt x="4122058" y="1816923"/>
                </a:lnTo>
                <a:cubicBezTo>
                  <a:pt x="4088504" y="2023129"/>
                  <a:pt x="3940700" y="2167440"/>
                  <a:pt x="3758665" y="2180316"/>
                </a:cubicBezTo>
                <a:cubicBezTo>
                  <a:pt x="3513609" y="2208453"/>
                  <a:pt x="3403446" y="2141230"/>
                  <a:pt x="3227968" y="2180316"/>
                </a:cubicBezTo>
                <a:cubicBezTo>
                  <a:pt x="3052490" y="2219402"/>
                  <a:pt x="2870048" y="2148064"/>
                  <a:pt x="2717683" y="2180316"/>
                </a:cubicBezTo>
                <a:cubicBezTo>
                  <a:pt x="2565319" y="2212568"/>
                  <a:pt x="2451591" y="2164903"/>
                  <a:pt x="2268632" y="2180316"/>
                </a:cubicBezTo>
                <a:cubicBezTo>
                  <a:pt x="2085673" y="2195729"/>
                  <a:pt x="1928066" y="2161125"/>
                  <a:pt x="1717524" y="2180316"/>
                </a:cubicBezTo>
                <a:cubicBezTo>
                  <a:pt x="1517555" y="2186410"/>
                  <a:pt x="1349240" y="2152101"/>
                  <a:pt x="1176476" y="2180316"/>
                </a:cubicBezTo>
                <a:cubicBezTo>
                  <a:pt x="1003712" y="2208531"/>
                  <a:pt x="846933" y="2157742"/>
                  <a:pt x="677048" y="2180316"/>
                </a:cubicBezTo>
                <a:cubicBezTo>
                  <a:pt x="680274" y="2179264"/>
                  <a:pt x="684412" y="2181059"/>
                  <a:pt x="687010" y="2180316"/>
                </a:cubicBezTo>
                <a:cubicBezTo>
                  <a:pt x="616779" y="2210565"/>
                  <a:pt x="432151" y="2177967"/>
                  <a:pt x="363393" y="2180316"/>
                </a:cubicBezTo>
                <a:cubicBezTo>
                  <a:pt x="153509" y="2198761"/>
                  <a:pt x="-33653" y="1972967"/>
                  <a:pt x="0" y="1816923"/>
                </a:cubicBezTo>
                <a:lnTo>
                  <a:pt x="0" y="1816930"/>
                </a:lnTo>
                <a:cubicBezTo>
                  <a:pt x="-59692" y="1597545"/>
                  <a:pt x="21834" y="1479778"/>
                  <a:pt x="0" y="1271851"/>
                </a:cubicBezTo>
                <a:lnTo>
                  <a:pt x="0" y="1271851"/>
                </a:lnTo>
                <a:cubicBezTo>
                  <a:pt x="-29800" y="1125585"/>
                  <a:pt x="23447" y="1052708"/>
                  <a:pt x="0" y="835791"/>
                </a:cubicBezTo>
                <a:cubicBezTo>
                  <a:pt x="-23447" y="618874"/>
                  <a:pt x="10146" y="542233"/>
                  <a:pt x="0" y="363393"/>
                </a:cubicBezTo>
                <a:close/>
              </a:path>
            </a:pathLst>
          </a:custGeom>
          <a:solidFill>
            <a:srgbClr val="6954A8"/>
          </a:solidFill>
          <a:ln w="19050">
            <a:solidFill>
              <a:srgbClr val="6954A8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575"/>
                      <a:gd name="adj2" fmla="val 4519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ctr"/>
          <a:lstStyle/>
          <a:p>
            <a:pPr algn="ctr">
              <a:lnSpc>
                <a:spcPct val="114000"/>
              </a:lnSpc>
            </a:pPr>
            <a:r>
              <a:rPr lang="zh-TW" altLang="en-US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十大死因：腎病</a:t>
            </a:r>
            <a:br>
              <a:rPr lang="en-US" altLang="zh-TW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</a:br>
            <a:r>
              <a:rPr kumimoji="1" lang="zh-TW" altLang="en-US" sz="48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第９名</a:t>
            </a:r>
            <a:endParaRPr kumimoji="1" lang="en-US" altLang="zh-TW" sz="4800" b="1" dirty="0">
              <a:solidFill>
                <a:schemeClr val="accent4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809A35C-BE72-CFE9-A4FE-25D049E50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201">
            <a:off x="557037" y="1772040"/>
            <a:ext cx="799483" cy="92786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DEC684C-0DC2-D609-BA25-676AB9FA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01">
            <a:off x="4686691" y="5082357"/>
            <a:ext cx="825692" cy="958284"/>
          </a:xfrm>
          <a:prstGeom prst="rect">
            <a:avLst/>
          </a:prstGeom>
        </p:spPr>
      </p:pic>
      <p:sp>
        <p:nvSpPr>
          <p:cNvPr id="16" name="圓角矩形圖說文字 16">
            <a:extLst>
              <a:ext uri="{FF2B5EF4-FFF2-40B4-BE49-F238E27FC236}">
                <a16:creationId xmlns:a16="http://schemas.microsoft.com/office/drawing/2014/main" id="{DD71A669-297D-E83B-6A03-FA0FB4ED0308}"/>
              </a:ext>
            </a:extLst>
          </p:cNvPr>
          <p:cNvSpPr>
            <a:spLocks/>
          </p:cNvSpPr>
          <p:nvPr/>
        </p:nvSpPr>
        <p:spPr>
          <a:xfrm>
            <a:off x="5458408" y="1383026"/>
            <a:ext cx="5962799" cy="4556582"/>
          </a:xfrm>
          <a:custGeom>
            <a:avLst/>
            <a:gdLst>
              <a:gd name="connsiteX0" fmla="*/ 0 w 5962799"/>
              <a:gd name="connsiteY0" fmla="*/ 299367 h 4556582"/>
              <a:gd name="connsiteX1" fmla="*/ 299367 w 5962799"/>
              <a:gd name="connsiteY1" fmla="*/ 0 h 4556582"/>
              <a:gd name="connsiteX2" fmla="*/ 895374 w 5962799"/>
              <a:gd name="connsiteY2" fmla="*/ 0 h 4556582"/>
              <a:gd name="connsiteX3" fmla="*/ 1491381 w 5962799"/>
              <a:gd name="connsiteY3" fmla="*/ 0 h 4556582"/>
              <a:gd name="connsiteX4" fmla="*/ 1980107 w 5962799"/>
              <a:gd name="connsiteY4" fmla="*/ 0 h 4556582"/>
              <a:gd name="connsiteX5" fmla="*/ 2683396 w 5962799"/>
              <a:gd name="connsiteY5" fmla="*/ 0 h 4556582"/>
              <a:gd name="connsiteX6" fmla="*/ 3279403 w 5962799"/>
              <a:gd name="connsiteY6" fmla="*/ 0 h 4556582"/>
              <a:gd name="connsiteX7" fmla="*/ 3982692 w 5962799"/>
              <a:gd name="connsiteY7" fmla="*/ 0 h 4556582"/>
              <a:gd name="connsiteX8" fmla="*/ 4632340 w 5962799"/>
              <a:gd name="connsiteY8" fmla="*/ 0 h 4556582"/>
              <a:gd name="connsiteX9" fmla="*/ 5663432 w 5962799"/>
              <a:gd name="connsiteY9" fmla="*/ 0 h 4556582"/>
              <a:gd name="connsiteX10" fmla="*/ 5962799 w 5962799"/>
              <a:gd name="connsiteY10" fmla="*/ 299367 h 4556582"/>
              <a:gd name="connsiteX11" fmla="*/ 5962799 w 5962799"/>
              <a:gd name="connsiteY11" fmla="*/ 825195 h 4556582"/>
              <a:gd name="connsiteX12" fmla="*/ 5962799 w 5962799"/>
              <a:gd name="connsiteY12" fmla="*/ 1271867 h 4556582"/>
              <a:gd name="connsiteX13" fmla="*/ 5962799 w 5962799"/>
              <a:gd name="connsiteY13" fmla="*/ 1916431 h 4556582"/>
              <a:gd name="connsiteX14" fmla="*/ 5962799 w 5962799"/>
              <a:gd name="connsiteY14" fmla="*/ 2481837 h 4556582"/>
              <a:gd name="connsiteX15" fmla="*/ 5962799 w 5962799"/>
              <a:gd name="connsiteY15" fmla="*/ 3126401 h 4556582"/>
              <a:gd name="connsiteX16" fmla="*/ 5962799 w 5962799"/>
              <a:gd name="connsiteY16" fmla="*/ 3652230 h 4556582"/>
              <a:gd name="connsiteX17" fmla="*/ 5962799 w 5962799"/>
              <a:gd name="connsiteY17" fmla="*/ 4257215 h 4556582"/>
              <a:gd name="connsiteX18" fmla="*/ 5663432 w 5962799"/>
              <a:gd name="connsiteY18" fmla="*/ 4556582 h 4556582"/>
              <a:gd name="connsiteX19" fmla="*/ 5067425 w 5962799"/>
              <a:gd name="connsiteY19" fmla="*/ 4556582 h 4556582"/>
              <a:gd name="connsiteX20" fmla="*/ 4417777 w 5962799"/>
              <a:gd name="connsiteY20" fmla="*/ 4556582 h 4556582"/>
              <a:gd name="connsiteX21" fmla="*/ 3714488 w 5962799"/>
              <a:gd name="connsiteY21" fmla="*/ 4556582 h 4556582"/>
              <a:gd name="connsiteX22" fmla="*/ 3064841 w 5962799"/>
              <a:gd name="connsiteY22" fmla="*/ 4556582 h 4556582"/>
              <a:gd name="connsiteX23" fmla="*/ 2576115 w 5962799"/>
              <a:gd name="connsiteY23" fmla="*/ 4556582 h 4556582"/>
              <a:gd name="connsiteX24" fmla="*/ 1926467 w 5962799"/>
              <a:gd name="connsiteY24" fmla="*/ 4556582 h 4556582"/>
              <a:gd name="connsiteX25" fmla="*/ 1384100 w 5962799"/>
              <a:gd name="connsiteY25" fmla="*/ 4556582 h 4556582"/>
              <a:gd name="connsiteX26" fmla="*/ 895374 w 5962799"/>
              <a:gd name="connsiteY26" fmla="*/ 4556582 h 4556582"/>
              <a:gd name="connsiteX27" fmla="*/ 299367 w 5962799"/>
              <a:gd name="connsiteY27" fmla="*/ 4556582 h 4556582"/>
              <a:gd name="connsiteX28" fmla="*/ 0 w 5962799"/>
              <a:gd name="connsiteY28" fmla="*/ 4257215 h 4556582"/>
              <a:gd name="connsiteX29" fmla="*/ 0 w 5962799"/>
              <a:gd name="connsiteY29" fmla="*/ 3731387 h 4556582"/>
              <a:gd name="connsiteX30" fmla="*/ 0 w 5962799"/>
              <a:gd name="connsiteY30" fmla="*/ 3165980 h 4556582"/>
              <a:gd name="connsiteX31" fmla="*/ 0 w 5962799"/>
              <a:gd name="connsiteY31" fmla="*/ 2640151 h 4556582"/>
              <a:gd name="connsiteX32" fmla="*/ 0 w 5962799"/>
              <a:gd name="connsiteY32" fmla="*/ 1995588 h 4556582"/>
              <a:gd name="connsiteX33" fmla="*/ 0 w 5962799"/>
              <a:gd name="connsiteY33" fmla="*/ 1509338 h 4556582"/>
              <a:gd name="connsiteX34" fmla="*/ 0 w 5962799"/>
              <a:gd name="connsiteY34" fmla="*/ 864774 h 4556582"/>
              <a:gd name="connsiteX35" fmla="*/ 0 w 5962799"/>
              <a:gd name="connsiteY35" fmla="*/ 299367 h 45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62799" h="4556582" fill="none" extrusionOk="0">
                <a:moveTo>
                  <a:pt x="0" y="299367"/>
                </a:moveTo>
                <a:cubicBezTo>
                  <a:pt x="49514" y="135605"/>
                  <a:pt x="150258" y="16814"/>
                  <a:pt x="299367" y="0"/>
                </a:cubicBezTo>
                <a:cubicBezTo>
                  <a:pt x="466472" y="-19391"/>
                  <a:pt x="651297" y="51618"/>
                  <a:pt x="895374" y="0"/>
                </a:cubicBezTo>
                <a:cubicBezTo>
                  <a:pt x="1139451" y="-51618"/>
                  <a:pt x="1226125" y="23202"/>
                  <a:pt x="1491381" y="0"/>
                </a:cubicBezTo>
                <a:cubicBezTo>
                  <a:pt x="1756637" y="-23202"/>
                  <a:pt x="1816599" y="51867"/>
                  <a:pt x="1980107" y="0"/>
                </a:cubicBezTo>
                <a:cubicBezTo>
                  <a:pt x="2143615" y="-51867"/>
                  <a:pt x="2527548" y="64284"/>
                  <a:pt x="2683396" y="0"/>
                </a:cubicBezTo>
                <a:cubicBezTo>
                  <a:pt x="2839244" y="-64284"/>
                  <a:pt x="3036174" y="18334"/>
                  <a:pt x="3279403" y="0"/>
                </a:cubicBezTo>
                <a:cubicBezTo>
                  <a:pt x="3522632" y="-18334"/>
                  <a:pt x="3657916" y="48517"/>
                  <a:pt x="3982692" y="0"/>
                </a:cubicBezTo>
                <a:cubicBezTo>
                  <a:pt x="4307468" y="-48517"/>
                  <a:pt x="4401542" y="21932"/>
                  <a:pt x="4632340" y="0"/>
                </a:cubicBezTo>
                <a:cubicBezTo>
                  <a:pt x="4863138" y="-21932"/>
                  <a:pt x="5344401" y="19653"/>
                  <a:pt x="5663432" y="0"/>
                </a:cubicBezTo>
                <a:cubicBezTo>
                  <a:pt x="5857882" y="4991"/>
                  <a:pt x="5941059" y="141985"/>
                  <a:pt x="5962799" y="299367"/>
                </a:cubicBezTo>
                <a:cubicBezTo>
                  <a:pt x="5966381" y="481237"/>
                  <a:pt x="5962532" y="692904"/>
                  <a:pt x="5962799" y="825195"/>
                </a:cubicBezTo>
                <a:cubicBezTo>
                  <a:pt x="5963066" y="957486"/>
                  <a:pt x="5921079" y="1112044"/>
                  <a:pt x="5962799" y="1271867"/>
                </a:cubicBezTo>
                <a:cubicBezTo>
                  <a:pt x="6004519" y="1431690"/>
                  <a:pt x="5932337" y="1713053"/>
                  <a:pt x="5962799" y="1916431"/>
                </a:cubicBezTo>
                <a:cubicBezTo>
                  <a:pt x="5993261" y="2119809"/>
                  <a:pt x="5914471" y="2321999"/>
                  <a:pt x="5962799" y="2481837"/>
                </a:cubicBezTo>
                <a:cubicBezTo>
                  <a:pt x="6011127" y="2641675"/>
                  <a:pt x="5927913" y="2825033"/>
                  <a:pt x="5962799" y="3126401"/>
                </a:cubicBezTo>
                <a:cubicBezTo>
                  <a:pt x="5997685" y="3427769"/>
                  <a:pt x="5962749" y="3475478"/>
                  <a:pt x="5962799" y="3652230"/>
                </a:cubicBezTo>
                <a:cubicBezTo>
                  <a:pt x="5962849" y="3828982"/>
                  <a:pt x="5942373" y="4011091"/>
                  <a:pt x="5962799" y="4257215"/>
                </a:cubicBezTo>
                <a:cubicBezTo>
                  <a:pt x="5961502" y="4426468"/>
                  <a:pt x="5832582" y="4563301"/>
                  <a:pt x="5663432" y="4556582"/>
                </a:cubicBezTo>
                <a:cubicBezTo>
                  <a:pt x="5499306" y="4624129"/>
                  <a:pt x="5273251" y="4540702"/>
                  <a:pt x="5067425" y="4556582"/>
                </a:cubicBezTo>
                <a:cubicBezTo>
                  <a:pt x="4861599" y="4572462"/>
                  <a:pt x="4596757" y="4549430"/>
                  <a:pt x="4417777" y="4556582"/>
                </a:cubicBezTo>
                <a:cubicBezTo>
                  <a:pt x="4238797" y="4563734"/>
                  <a:pt x="3940110" y="4553677"/>
                  <a:pt x="3714488" y="4556582"/>
                </a:cubicBezTo>
                <a:cubicBezTo>
                  <a:pt x="3488866" y="4559487"/>
                  <a:pt x="3273995" y="4494434"/>
                  <a:pt x="3064841" y="4556582"/>
                </a:cubicBezTo>
                <a:cubicBezTo>
                  <a:pt x="2855687" y="4618730"/>
                  <a:pt x="2763956" y="4532692"/>
                  <a:pt x="2576115" y="4556582"/>
                </a:cubicBezTo>
                <a:cubicBezTo>
                  <a:pt x="2388274" y="4580472"/>
                  <a:pt x="2248236" y="4524514"/>
                  <a:pt x="1926467" y="4556582"/>
                </a:cubicBezTo>
                <a:cubicBezTo>
                  <a:pt x="1604698" y="4588650"/>
                  <a:pt x="1550744" y="4518117"/>
                  <a:pt x="1384100" y="4556582"/>
                </a:cubicBezTo>
                <a:cubicBezTo>
                  <a:pt x="1217456" y="4595047"/>
                  <a:pt x="1121863" y="4499193"/>
                  <a:pt x="895374" y="4556582"/>
                </a:cubicBezTo>
                <a:cubicBezTo>
                  <a:pt x="668885" y="4613971"/>
                  <a:pt x="530796" y="4490932"/>
                  <a:pt x="299367" y="4556582"/>
                </a:cubicBezTo>
                <a:cubicBezTo>
                  <a:pt x="133695" y="4547890"/>
                  <a:pt x="15945" y="4392025"/>
                  <a:pt x="0" y="4257215"/>
                </a:cubicBezTo>
                <a:cubicBezTo>
                  <a:pt x="-4784" y="4029998"/>
                  <a:pt x="18306" y="3956676"/>
                  <a:pt x="0" y="3731387"/>
                </a:cubicBezTo>
                <a:cubicBezTo>
                  <a:pt x="-18306" y="3506098"/>
                  <a:pt x="59569" y="3325406"/>
                  <a:pt x="0" y="3165980"/>
                </a:cubicBezTo>
                <a:cubicBezTo>
                  <a:pt x="-59569" y="3006554"/>
                  <a:pt x="45616" y="2799340"/>
                  <a:pt x="0" y="2640151"/>
                </a:cubicBezTo>
                <a:cubicBezTo>
                  <a:pt x="-45616" y="2480962"/>
                  <a:pt x="37263" y="2313119"/>
                  <a:pt x="0" y="1995588"/>
                </a:cubicBezTo>
                <a:cubicBezTo>
                  <a:pt x="-37263" y="1678057"/>
                  <a:pt x="17639" y="1709830"/>
                  <a:pt x="0" y="1509338"/>
                </a:cubicBezTo>
                <a:cubicBezTo>
                  <a:pt x="-17639" y="1308846"/>
                  <a:pt x="67866" y="1186174"/>
                  <a:pt x="0" y="864774"/>
                </a:cubicBezTo>
                <a:cubicBezTo>
                  <a:pt x="-67866" y="543374"/>
                  <a:pt x="18862" y="495302"/>
                  <a:pt x="0" y="299367"/>
                </a:cubicBezTo>
                <a:close/>
              </a:path>
              <a:path w="5962799" h="4556582" stroke="0" extrusionOk="0">
                <a:moveTo>
                  <a:pt x="0" y="299367"/>
                </a:moveTo>
                <a:cubicBezTo>
                  <a:pt x="-33081" y="113626"/>
                  <a:pt x="89494" y="16715"/>
                  <a:pt x="299367" y="0"/>
                </a:cubicBezTo>
                <a:cubicBezTo>
                  <a:pt x="635434" y="-57880"/>
                  <a:pt x="782468" y="14175"/>
                  <a:pt x="1002656" y="0"/>
                </a:cubicBezTo>
                <a:cubicBezTo>
                  <a:pt x="1222844" y="-14175"/>
                  <a:pt x="1436129" y="54346"/>
                  <a:pt x="1545022" y="0"/>
                </a:cubicBezTo>
                <a:cubicBezTo>
                  <a:pt x="1653915" y="-54346"/>
                  <a:pt x="1922644" y="34707"/>
                  <a:pt x="2033748" y="0"/>
                </a:cubicBezTo>
                <a:cubicBezTo>
                  <a:pt x="2144852" y="-34707"/>
                  <a:pt x="2387916" y="66615"/>
                  <a:pt x="2683396" y="0"/>
                </a:cubicBezTo>
                <a:cubicBezTo>
                  <a:pt x="2978876" y="-66615"/>
                  <a:pt x="3017056" y="42820"/>
                  <a:pt x="3225762" y="0"/>
                </a:cubicBezTo>
                <a:cubicBezTo>
                  <a:pt x="3434468" y="-42820"/>
                  <a:pt x="3762569" y="8879"/>
                  <a:pt x="3929051" y="0"/>
                </a:cubicBezTo>
                <a:cubicBezTo>
                  <a:pt x="4095533" y="-8879"/>
                  <a:pt x="4210470" y="3263"/>
                  <a:pt x="4417777" y="0"/>
                </a:cubicBezTo>
                <a:cubicBezTo>
                  <a:pt x="4625084" y="-3263"/>
                  <a:pt x="4814799" y="43512"/>
                  <a:pt x="5121065" y="0"/>
                </a:cubicBezTo>
                <a:cubicBezTo>
                  <a:pt x="5427331" y="-43512"/>
                  <a:pt x="5424933" y="38048"/>
                  <a:pt x="5663432" y="0"/>
                </a:cubicBezTo>
                <a:cubicBezTo>
                  <a:pt x="5819368" y="-538"/>
                  <a:pt x="5976884" y="95407"/>
                  <a:pt x="5962799" y="299367"/>
                </a:cubicBezTo>
                <a:cubicBezTo>
                  <a:pt x="5964923" y="423190"/>
                  <a:pt x="5957762" y="692108"/>
                  <a:pt x="5962799" y="904352"/>
                </a:cubicBezTo>
                <a:cubicBezTo>
                  <a:pt x="5967836" y="1116596"/>
                  <a:pt x="5895690" y="1263658"/>
                  <a:pt x="5962799" y="1548916"/>
                </a:cubicBezTo>
                <a:cubicBezTo>
                  <a:pt x="6029908" y="1834174"/>
                  <a:pt x="5899540" y="1943902"/>
                  <a:pt x="5962799" y="2193480"/>
                </a:cubicBezTo>
                <a:cubicBezTo>
                  <a:pt x="6026058" y="2443058"/>
                  <a:pt x="5953428" y="2458190"/>
                  <a:pt x="5962799" y="2679730"/>
                </a:cubicBezTo>
                <a:cubicBezTo>
                  <a:pt x="5972170" y="2901270"/>
                  <a:pt x="5906354" y="3054843"/>
                  <a:pt x="5962799" y="3245137"/>
                </a:cubicBezTo>
                <a:cubicBezTo>
                  <a:pt x="6019244" y="3435431"/>
                  <a:pt x="5951192" y="3759108"/>
                  <a:pt x="5962799" y="4257215"/>
                </a:cubicBezTo>
                <a:cubicBezTo>
                  <a:pt x="5957294" y="4405991"/>
                  <a:pt x="5842661" y="4553759"/>
                  <a:pt x="5663432" y="4556582"/>
                </a:cubicBezTo>
                <a:cubicBezTo>
                  <a:pt x="5536103" y="4596317"/>
                  <a:pt x="5320825" y="4541809"/>
                  <a:pt x="5228347" y="4556582"/>
                </a:cubicBezTo>
                <a:cubicBezTo>
                  <a:pt x="5135869" y="4571355"/>
                  <a:pt x="4829244" y="4506385"/>
                  <a:pt x="4525058" y="4556582"/>
                </a:cubicBezTo>
                <a:cubicBezTo>
                  <a:pt x="4220872" y="4606779"/>
                  <a:pt x="4131865" y="4513104"/>
                  <a:pt x="3929051" y="4556582"/>
                </a:cubicBezTo>
                <a:cubicBezTo>
                  <a:pt x="3726237" y="4600060"/>
                  <a:pt x="3610995" y="4509301"/>
                  <a:pt x="3440325" y="4556582"/>
                </a:cubicBezTo>
                <a:cubicBezTo>
                  <a:pt x="3269655" y="4603863"/>
                  <a:pt x="3111000" y="4486709"/>
                  <a:pt x="2844318" y="4556582"/>
                </a:cubicBezTo>
                <a:cubicBezTo>
                  <a:pt x="2577636" y="4626455"/>
                  <a:pt x="2607323" y="4528563"/>
                  <a:pt x="2409233" y="4556582"/>
                </a:cubicBezTo>
                <a:cubicBezTo>
                  <a:pt x="2211143" y="4584601"/>
                  <a:pt x="2145184" y="4522192"/>
                  <a:pt x="1974147" y="4556582"/>
                </a:cubicBezTo>
                <a:cubicBezTo>
                  <a:pt x="1803110" y="4590972"/>
                  <a:pt x="1517029" y="4543951"/>
                  <a:pt x="1378140" y="4556582"/>
                </a:cubicBezTo>
                <a:cubicBezTo>
                  <a:pt x="1239251" y="4569213"/>
                  <a:pt x="1049776" y="4555533"/>
                  <a:pt x="889414" y="4556582"/>
                </a:cubicBezTo>
                <a:cubicBezTo>
                  <a:pt x="729052" y="4557631"/>
                  <a:pt x="435900" y="4526298"/>
                  <a:pt x="299367" y="4556582"/>
                </a:cubicBezTo>
                <a:cubicBezTo>
                  <a:pt x="174030" y="4547808"/>
                  <a:pt x="33300" y="4449985"/>
                  <a:pt x="0" y="4257215"/>
                </a:cubicBezTo>
                <a:cubicBezTo>
                  <a:pt x="-73380" y="3962064"/>
                  <a:pt x="11244" y="3785613"/>
                  <a:pt x="0" y="3612651"/>
                </a:cubicBezTo>
                <a:cubicBezTo>
                  <a:pt x="-11244" y="3439689"/>
                  <a:pt x="43011" y="3209609"/>
                  <a:pt x="0" y="3007666"/>
                </a:cubicBezTo>
                <a:cubicBezTo>
                  <a:pt x="-43011" y="2805723"/>
                  <a:pt x="6628" y="2663945"/>
                  <a:pt x="0" y="2521416"/>
                </a:cubicBezTo>
                <a:cubicBezTo>
                  <a:pt x="-6628" y="2378887"/>
                  <a:pt x="53312" y="2297759"/>
                  <a:pt x="0" y="2074745"/>
                </a:cubicBezTo>
                <a:cubicBezTo>
                  <a:pt x="-53312" y="1851731"/>
                  <a:pt x="43256" y="1819415"/>
                  <a:pt x="0" y="1588495"/>
                </a:cubicBezTo>
                <a:cubicBezTo>
                  <a:pt x="-43256" y="1357575"/>
                  <a:pt x="9111" y="1210035"/>
                  <a:pt x="0" y="983509"/>
                </a:cubicBezTo>
                <a:cubicBezTo>
                  <a:pt x="-9111" y="756983"/>
                  <a:pt x="52091" y="530908"/>
                  <a:pt x="0" y="299367"/>
                </a:cubicBezTo>
                <a:close/>
              </a:path>
            </a:pathLst>
          </a:custGeom>
          <a:solidFill>
            <a:srgbClr val="6954A8"/>
          </a:solidFill>
          <a:ln w="19050">
            <a:solidFill>
              <a:srgbClr val="6954A8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657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52000" rIns="360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約</a:t>
            </a:r>
            <a:r>
              <a:rPr lang="zh-TW" altLang="en-US" sz="20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每８個</a:t>
            </a:r>
            <a:r>
              <a:rPr lang="zh-TW" altLang="en-US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成年台灣人 </a:t>
            </a:r>
            <a:r>
              <a:rPr lang="en-US" altLang="zh-TW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(11.9%) </a:t>
            </a:r>
            <a:br>
              <a:rPr lang="en-US" altLang="zh-TW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</a:br>
            <a:r>
              <a:rPr lang="zh-TW" altLang="en-US" sz="2000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就有１個人罹患腎病！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07CF191-D2A7-DF12-B6E1-415D6311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001">
            <a:off x="10744231" y="1301276"/>
            <a:ext cx="869149" cy="1008719"/>
          </a:xfrm>
          <a:prstGeom prst="rect">
            <a:avLst/>
          </a:prstGeom>
        </p:spPr>
      </p:pic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E212DFE6-5A1B-DC43-EFBC-F83DA2EF3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endParaRPr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BDA8599F-EF7C-A816-F921-4288EBC4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63" y="2696940"/>
            <a:ext cx="687572" cy="1255965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0F17037E-45F8-24F0-7F97-9CE0845F3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70" y="4138694"/>
            <a:ext cx="685136" cy="125710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625D664-3976-2A5B-BAD4-5D13B273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7" y="2696940"/>
            <a:ext cx="687572" cy="125596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48012B7-E75D-9629-55CC-DDDBD93FC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51" y="2696940"/>
            <a:ext cx="687572" cy="1255965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24B485DF-F312-24B1-AEC1-1C7332D0E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45" y="2696940"/>
            <a:ext cx="687572" cy="1255965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A7FE2A74-8E82-240A-4C28-6F8F94DB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63" y="4139831"/>
            <a:ext cx="687572" cy="125596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15587ABB-E796-5097-7CCC-B601B6AC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7" y="4139831"/>
            <a:ext cx="687572" cy="1255965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C8946184-39E6-2A30-3DB2-F4EF17924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51" y="4139831"/>
            <a:ext cx="687572" cy="1255965"/>
          </a:xfrm>
          <a:prstGeom prst="rect">
            <a:avLst/>
          </a:prstGeom>
        </p:spPr>
      </p:pic>
      <p:grpSp>
        <p:nvGrpSpPr>
          <p:cNvPr id="45" name="群組 44">
            <a:extLst>
              <a:ext uri="{FF2B5EF4-FFF2-40B4-BE49-F238E27FC236}">
                <a16:creationId xmlns:a16="http://schemas.microsoft.com/office/drawing/2014/main" id="{E4A6CFC0-5979-024C-2410-C719AE3C4C92}"/>
              </a:ext>
            </a:extLst>
          </p:cNvPr>
          <p:cNvGrpSpPr/>
          <p:nvPr/>
        </p:nvGrpSpPr>
        <p:grpSpPr>
          <a:xfrm>
            <a:off x="9741444" y="3204153"/>
            <a:ext cx="1222413" cy="1219071"/>
            <a:chOff x="9801725" y="3104338"/>
            <a:chExt cx="1355734" cy="1352027"/>
          </a:xfrm>
        </p:grpSpPr>
        <p:sp>
          <p:nvSpPr>
            <p:cNvPr id="35" name="語音泡泡: 橢圓形 34">
              <a:extLst>
                <a:ext uri="{FF2B5EF4-FFF2-40B4-BE49-F238E27FC236}">
                  <a16:creationId xmlns:a16="http://schemas.microsoft.com/office/drawing/2014/main" id="{92BFDFCA-C8B1-CA92-6FC0-3AC07A03CF7D}"/>
                </a:ext>
              </a:extLst>
            </p:cNvPr>
            <p:cNvSpPr/>
            <p:nvPr/>
          </p:nvSpPr>
          <p:spPr>
            <a:xfrm>
              <a:off x="9801725" y="3104338"/>
              <a:ext cx="1355734" cy="1352027"/>
            </a:xfrm>
            <a:prstGeom prst="wedgeEllipseCallout">
              <a:avLst>
                <a:gd name="adj1" fmla="val -57465"/>
                <a:gd name="adj2" fmla="val 4278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形 43">
              <a:extLst>
                <a:ext uri="{FF2B5EF4-FFF2-40B4-BE49-F238E27FC236}">
                  <a16:creationId xmlns:a16="http://schemas.microsoft.com/office/drawing/2014/main" id="{F2B3506A-0480-86A1-F8D6-5AEFB3D56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5485" y="3324752"/>
              <a:ext cx="1059625" cy="81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74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F71A34-9421-15C4-31F5-CDB807F36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E44EE-B868-08E9-3D69-5A24874A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E5A9731-63A7-D902-89E0-D307B14D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6440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腰子危機一腎臟病</a:t>
            </a:r>
            <a:r>
              <a:rPr lang="en-US" altLang="zh-TW" b="1" baseline="50000" dirty="0"/>
              <a:t>1</a:t>
            </a:r>
            <a:endParaRPr lang="zh-TW" altLang="en-US" b="1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E212DFE6-5A1B-DC43-EFBC-F83DA2EF3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zh-TW" altLang="en-US" b="1" dirty="0"/>
              <a:t>造成腎臟功能損害的原因大致可以分為下列幾類：</a:t>
            </a:r>
            <a:endParaRPr lang="en-US" altLang="zh-TW" b="1" dirty="0"/>
          </a:p>
          <a:p>
            <a:pPr algn="l"/>
            <a:endParaRPr lang="zh-TW" altLang="en-US" dirty="0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DF1E6457-93E0-CBAF-B226-3795CCFB8D5A}"/>
              </a:ext>
            </a:extLst>
          </p:cNvPr>
          <p:cNvGrpSpPr/>
          <p:nvPr/>
        </p:nvGrpSpPr>
        <p:grpSpPr>
          <a:xfrm>
            <a:off x="3962205" y="1383027"/>
            <a:ext cx="2360862" cy="2495308"/>
            <a:chOff x="3962205" y="1383027"/>
            <a:chExt cx="2360862" cy="2495308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0AD7917C-3C26-C8D9-6C09-44DD07DC69A3}"/>
                </a:ext>
              </a:extLst>
            </p:cNvPr>
            <p:cNvGrpSpPr/>
            <p:nvPr/>
          </p:nvGrpSpPr>
          <p:grpSpPr>
            <a:xfrm>
              <a:off x="3962205" y="1383027"/>
              <a:ext cx="2360862" cy="2495308"/>
              <a:chOff x="3378673" y="1566403"/>
              <a:chExt cx="2657811" cy="2809167"/>
            </a:xfrm>
          </p:grpSpPr>
          <p:pic>
            <p:nvPicPr>
              <p:cNvPr id="20" name="圖片 19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C45E7449-25D6-47B8-CE01-6EC475476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67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6424501B-EAC9-108F-444F-A89D1FEDA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8844" y="2060644"/>
                <a:ext cx="2025490" cy="886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kumimoji="1" lang="zh-TW" altLang="en-US" sz="16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高糖高鹽高油</a:t>
                </a:r>
                <a:br>
                  <a:rPr kumimoji="1" lang="en-US" altLang="zh-TW" sz="16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</a:br>
                <a:r>
                  <a:rPr kumimoji="1" lang="zh-TW" altLang="en-US" sz="16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高蛋白飲食</a:t>
                </a:r>
              </a:p>
            </p:txBody>
          </p:sp>
        </p:grpSp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2E6EB7FC-DC85-F301-2B21-A4D6166C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4964" y="2425149"/>
              <a:ext cx="1127215" cy="1125010"/>
            </a:xfrm>
            <a:prstGeom prst="rect">
              <a:avLst/>
            </a:prstGeom>
          </p:spPr>
        </p:pic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AEB2E8F1-2BC9-6BEC-E726-E1CD55C1F647}"/>
              </a:ext>
            </a:extLst>
          </p:cNvPr>
          <p:cNvGrpSpPr/>
          <p:nvPr/>
        </p:nvGrpSpPr>
        <p:grpSpPr>
          <a:xfrm>
            <a:off x="6897724" y="1383026"/>
            <a:ext cx="2360862" cy="2495308"/>
            <a:chOff x="6897724" y="1383026"/>
            <a:chExt cx="2360862" cy="2495308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B01BA621-5190-130B-49F4-F4ADF781B6AD}"/>
                </a:ext>
              </a:extLst>
            </p:cNvPr>
            <p:cNvGrpSpPr/>
            <p:nvPr/>
          </p:nvGrpSpPr>
          <p:grpSpPr>
            <a:xfrm>
              <a:off x="6897724" y="1383026"/>
              <a:ext cx="2360862" cy="2495308"/>
              <a:chOff x="6307403" y="1566403"/>
              <a:chExt cx="2657811" cy="2809167"/>
            </a:xfrm>
          </p:grpSpPr>
          <p:pic>
            <p:nvPicPr>
              <p:cNvPr id="26" name="圖片 25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5157BDD4-A045-89C6-8D1A-EC75B8ED1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40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31" name="內容版面配置區 2">
                <a:extLst>
                  <a:ext uri="{FF2B5EF4-FFF2-40B4-BE49-F238E27FC236}">
                    <a16:creationId xmlns:a16="http://schemas.microsoft.com/office/drawing/2014/main" id="{7B43F3EF-9621-3E00-DBF3-B3DB845C35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5002" y="2189074"/>
                <a:ext cx="2025490" cy="564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尿路阻塞</a:t>
                </a:r>
              </a:p>
            </p:txBody>
          </p:sp>
        </p:grpSp>
        <p:pic>
          <p:nvPicPr>
            <p:cNvPr id="74" name="圖片 73" descr="一張含有 文字, 美工圖案 的圖片&#10;&#10;自動產生的描述">
              <a:extLst>
                <a:ext uri="{FF2B5EF4-FFF2-40B4-BE49-F238E27FC236}">
                  <a16:creationId xmlns:a16="http://schemas.microsoft.com/office/drawing/2014/main" id="{1B54FAF9-2048-D459-8F8D-B084F9D78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737" y="2333356"/>
              <a:ext cx="586519" cy="1313803"/>
            </a:xfrm>
            <a:prstGeom prst="rect">
              <a:avLst/>
            </a:prstGeom>
          </p:spPr>
        </p:pic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FFAE3DEE-6C5A-B418-3E29-BD8B24B54007}"/>
              </a:ext>
            </a:extLst>
          </p:cNvPr>
          <p:cNvGrpSpPr/>
          <p:nvPr/>
        </p:nvGrpSpPr>
        <p:grpSpPr>
          <a:xfrm>
            <a:off x="2521219" y="3644235"/>
            <a:ext cx="2360862" cy="2495308"/>
            <a:chOff x="2521219" y="3644235"/>
            <a:chExt cx="2360862" cy="2495308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5236D3C6-D7BC-3D10-994E-5714C9898D78}"/>
                </a:ext>
              </a:extLst>
            </p:cNvPr>
            <p:cNvGrpSpPr/>
            <p:nvPr/>
          </p:nvGrpSpPr>
          <p:grpSpPr>
            <a:xfrm>
              <a:off x="2521219" y="3644235"/>
              <a:ext cx="2360862" cy="2495308"/>
              <a:chOff x="449943" y="1566403"/>
              <a:chExt cx="2657811" cy="2809167"/>
            </a:xfrm>
          </p:grpSpPr>
          <p:pic>
            <p:nvPicPr>
              <p:cNvPr id="56" name="圖片 55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0228CCA7-B213-BD87-4B19-AD068A717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57" name="內容版面配置區 2">
                <a:extLst>
                  <a:ext uri="{FF2B5EF4-FFF2-40B4-BE49-F238E27FC236}">
                    <a16:creationId xmlns:a16="http://schemas.microsoft.com/office/drawing/2014/main" id="{E484A748-F761-D919-B2F6-E909E6D5FD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046" y="2189074"/>
                <a:ext cx="2025490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不當服用藥物</a:t>
                </a:r>
              </a:p>
            </p:txBody>
          </p:sp>
        </p:grpSp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C4EE1FAD-6F16-745B-964B-F47CDAF1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5016" y="4688595"/>
              <a:ext cx="1198934" cy="973694"/>
            </a:xfrm>
            <a:prstGeom prst="rect">
              <a:avLst/>
            </a:prstGeom>
          </p:spPr>
        </p:pic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1428089F-654D-F5C8-1C7E-7EE21BE246C3}"/>
              </a:ext>
            </a:extLst>
          </p:cNvPr>
          <p:cNvGrpSpPr/>
          <p:nvPr/>
        </p:nvGrpSpPr>
        <p:grpSpPr>
          <a:xfrm>
            <a:off x="5456738" y="3644235"/>
            <a:ext cx="2360862" cy="2495308"/>
            <a:chOff x="5456738" y="3644235"/>
            <a:chExt cx="2360862" cy="2495308"/>
          </a:xfrm>
        </p:grpSpPr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23BEF3A4-573C-193C-2D70-25EB33A115AF}"/>
                </a:ext>
              </a:extLst>
            </p:cNvPr>
            <p:cNvGrpSpPr/>
            <p:nvPr/>
          </p:nvGrpSpPr>
          <p:grpSpPr>
            <a:xfrm>
              <a:off x="5456738" y="3644235"/>
              <a:ext cx="2360862" cy="2495308"/>
              <a:chOff x="3378673" y="1566403"/>
              <a:chExt cx="2657811" cy="2809167"/>
            </a:xfrm>
          </p:grpSpPr>
          <p:pic>
            <p:nvPicPr>
              <p:cNvPr id="61" name="圖片 60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CD900B3D-45D6-A53C-3884-7D9A6827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67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62" name="內容版面配置區 2">
                <a:extLst>
                  <a:ext uri="{FF2B5EF4-FFF2-40B4-BE49-F238E27FC236}">
                    <a16:creationId xmlns:a16="http://schemas.microsoft.com/office/drawing/2014/main" id="{0D0C7788-262A-EC4F-9918-FB69BB4D99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8844" y="2195660"/>
                <a:ext cx="2025490" cy="564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免疫功能異常</a:t>
                </a:r>
              </a:p>
            </p:txBody>
          </p:sp>
        </p:grpSp>
        <p:pic>
          <p:nvPicPr>
            <p:cNvPr id="77" name="圖形 76">
              <a:extLst>
                <a:ext uri="{FF2B5EF4-FFF2-40B4-BE49-F238E27FC236}">
                  <a16:creationId xmlns:a16="http://schemas.microsoft.com/office/drawing/2014/main" id="{AD2FED35-C069-793F-853B-274454DF9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45792" y="4607098"/>
              <a:ext cx="1210533" cy="1136688"/>
            </a:xfrm>
            <a:prstGeom prst="rect">
              <a:avLst/>
            </a:prstGeom>
          </p:spPr>
        </p:pic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144D6203-6D8A-F51A-01EF-01890AC868BA}"/>
              </a:ext>
            </a:extLst>
          </p:cNvPr>
          <p:cNvGrpSpPr/>
          <p:nvPr/>
        </p:nvGrpSpPr>
        <p:grpSpPr>
          <a:xfrm>
            <a:off x="1026686" y="1383027"/>
            <a:ext cx="2360862" cy="2495308"/>
            <a:chOff x="1026686" y="1383027"/>
            <a:chExt cx="2360862" cy="249530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149FC87E-4E24-E104-38BF-BF3329009862}"/>
                </a:ext>
              </a:extLst>
            </p:cNvPr>
            <p:cNvGrpSpPr/>
            <p:nvPr/>
          </p:nvGrpSpPr>
          <p:grpSpPr>
            <a:xfrm>
              <a:off x="1026686" y="1383027"/>
              <a:ext cx="2360862" cy="2495308"/>
              <a:chOff x="449943" y="1566403"/>
              <a:chExt cx="2657811" cy="2809167"/>
            </a:xfrm>
          </p:grpSpPr>
          <p:pic>
            <p:nvPicPr>
              <p:cNvPr id="8" name="圖片 7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1174A303-8114-DC85-58A9-86F4EC21F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0DBBA3BA-6780-7F54-0D05-D95D6A2F12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046" y="2189074"/>
                <a:ext cx="2025490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遺傳性腎臟病</a:t>
                </a:r>
              </a:p>
            </p:txBody>
          </p:sp>
        </p:grpSp>
        <p:pic>
          <p:nvPicPr>
            <p:cNvPr id="72" name="圖形 71">
              <a:extLst>
                <a:ext uri="{FF2B5EF4-FFF2-40B4-BE49-F238E27FC236}">
                  <a16:creationId xmlns:a16="http://schemas.microsoft.com/office/drawing/2014/main" id="{B819284D-6215-29AB-DCF1-C05E55BFE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21220" y="2390328"/>
              <a:ext cx="1130851" cy="1130851"/>
            </a:xfrm>
            <a:prstGeom prst="rect">
              <a:avLst/>
            </a:prstGeom>
          </p:spPr>
        </p:pic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633E970B-7602-0521-2342-14D3AD8C09C5}"/>
              </a:ext>
            </a:extLst>
          </p:cNvPr>
          <p:cNvGrpSpPr/>
          <p:nvPr/>
        </p:nvGrpSpPr>
        <p:grpSpPr>
          <a:xfrm>
            <a:off x="8392257" y="3644234"/>
            <a:ext cx="2360862" cy="2495308"/>
            <a:chOff x="8392257" y="3644234"/>
            <a:chExt cx="2360862" cy="2495308"/>
          </a:xfrm>
        </p:grpSpPr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2E875CFC-E8EB-4F77-BC8C-A44D7A56A5B3}"/>
                </a:ext>
              </a:extLst>
            </p:cNvPr>
            <p:cNvGrpSpPr/>
            <p:nvPr/>
          </p:nvGrpSpPr>
          <p:grpSpPr>
            <a:xfrm>
              <a:off x="8392257" y="3644234"/>
              <a:ext cx="2360862" cy="2495308"/>
              <a:chOff x="6307403" y="1566403"/>
              <a:chExt cx="2657811" cy="2809167"/>
            </a:xfrm>
          </p:grpSpPr>
          <p:pic>
            <p:nvPicPr>
              <p:cNvPr id="66" name="圖片 65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D7CE226F-839C-CA3F-C4EB-3DB439690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40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67" name="內容版面配置區 2">
                <a:extLst>
                  <a:ext uri="{FF2B5EF4-FFF2-40B4-BE49-F238E27FC236}">
                    <a16:creationId xmlns:a16="http://schemas.microsoft.com/office/drawing/2014/main" id="{EFCA38CB-32B4-19FF-61AA-B1805DE171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5002" y="2189074"/>
                <a:ext cx="2025490" cy="564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其它慢性疾病</a:t>
                </a:r>
              </a:p>
            </p:txBody>
          </p:sp>
        </p:grpSp>
        <p:pic>
          <p:nvPicPr>
            <p:cNvPr id="79" name="圖形 78">
              <a:extLst>
                <a:ext uri="{FF2B5EF4-FFF2-40B4-BE49-F238E27FC236}">
                  <a16:creationId xmlns:a16="http://schemas.microsoft.com/office/drawing/2014/main" id="{92C4357F-B3C0-7494-36AD-C95D79B0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14504" y="4583469"/>
              <a:ext cx="1136688" cy="1136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35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F71A34-9421-15C4-31F5-CDB807F36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E44EE-B868-08E9-3D69-5A24874A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E5A9731-63A7-D902-89E0-D307B14D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6440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腰子危機一腎臟病</a:t>
            </a:r>
            <a:r>
              <a:rPr lang="en-US" altLang="zh-TW" b="1" baseline="50000" dirty="0"/>
              <a:t>1</a:t>
            </a:r>
            <a:endParaRPr lang="zh-TW" altLang="en-US" b="1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E212DFE6-5A1B-DC43-EFBC-F83DA2EF3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zh-TW" altLang="en-US" b="1" dirty="0"/>
              <a:t>造成腎臟功能損害的原因大致可以分為下列幾類：</a:t>
            </a:r>
            <a:endParaRPr lang="en-US" altLang="zh-TW" b="1" dirty="0"/>
          </a:p>
          <a:p>
            <a:pPr algn="l"/>
            <a:endParaRPr lang="zh-TW" altLang="en-US"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A08ECE7B-E772-C8FF-9604-AB48BEC5AFBE}"/>
              </a:ext>
            </a:extLst>
          </p:cNvPr>
          <p:cNvGrpSpPr/>
          <p:nvPr/>
        </p:nvGrpSpPr>
        <p:grpSpPr>
          <a:xfrm>
            <a:off x="743340" y="1566458"/>
            <a:ext cx="2840044" cy="924815"/>
            <a:chOff x="892630" y="1566458"/>
            <a:chExt cx="2840044" cy="924815"/>
          </a:xfrm>
        </p:grpSpPr>
        <p:sp>
          <p:nvSpPr>
            <p:cNvPr id="2" name="圓角矩形圖說文字 16">
              <a:extLst>
                <a:ext uri="{FF2B5EF4-FFF2-40B4-BE49-F238E27FC236}">
                  <a16:creationId xmlns:a16="http://schemas.microsoft.com/office/drawing/2014/main" id="{CE9FCC53-F8C1-B708-E6FB-FD4A4C96A7C1}"/>
                </a:ext>
              </a:extLst>
            </p:cNvPr>
            <p:cNvSpPr/>
            <p:nvPr/>
          </p:nvSpPr>
          <p:spPr>
            <a:xfrm>
              <a:off x="892630" y="1566458"/>
              <a:ext cx="2840044" cy="924815"/>
            </a:xfrm>
            <a:custGeom>
              <a:avLst/>
              <a:gdLst>
                <a:gd name="connsiteX0" fmla="*/ 0 w 2840044"/>
                <a:gd name="connsiteY0" fmla="*/ 154139 h 924815"/>
                <a:gd name="connsiteX1" fmla="*/ 154139 w 2840044"/>
                <a:gd name="connsiteY1" fmla="*/ 0 h 924815"/>
                <a:gd name="connsiteX2" fmla="*/ 473341 w 2840044"/>
                <a:gd name="connsiteY2" fmla="*/ 0 h 924815"/>
                <a:gd name="connsiteX3" fmla="*/ 473341 w 2840044"/>
                <a:gd name="connsiteY3" fmla="*/ 0 h 924815"/>
                <a:gd name="connsiteX4" fmla="*/ 807046 w 2840044"/>
                <a:gd name="connsiteY4" fmla="*/ 0 h 924815"/>
                <a:gd name="connsiteX5" fmla="*/ 1183352 w 2840044"/>
                <a:gd name="connsiteY5" fmla="*/ 0 h 924815"/>
                <a:gd name="connsiteX6" fmla="*/ 1669177 w 2840044"/>
                <a:gd name="connsiteY6" fmla="*/ 0 h 924815"/>
                <a:gd name="connsiteX7" fmla="*/ 2139977 w 2840044"/>
                <a:gd name="connsiteY7" fmla="*/ 0 h 924815"/>
                <a:gd name="connsiteX8" fmla="*/ 2685905 w 2840044"/>
                <a:gd name="connsiteY8" fmla="*/ 0 h 924815"/>
                <a:gd name="connsiteX9" fmla="*/ 2840044 w 2840044"/>
                <a:gd name="connsiteY9" fmla="*/ 154139 h 924815"/>
                <a:gd name="connsiteX10" fmla="*/ 2840044 w 2840044"/>
                <a:gd name="connsiteY10" fmla="*/ 539475 h 924815"/>
                <a:gd name="connsiteX11" fmla="*/ 2840044 w 2840044"/>
                <a:gd name="connsiteY11" fmla="*/ 539475 h 924815"/>
                <a:gd name="connsiteX12" fmla="*/ 2840044 w 2840044"/>
                <a:gd name="connsiteY12" fmla="*/ 770679 h 924815"/>
                <a:gd name="connsiteX13" fmla="*/ 2840044 w 2840044"/>
                <a:gd name="connsiteY13" fmla="*/ 770676 h 924815"/>
                <a:gd name="connsiteX14" fmla="*/ 2685905 w 2840044"/>
                <a:gd name="connsiteY14" fmla="*/ 924815 h 924815"/>
                <a:gd name="connsiteX15" fmla="*/ 2155003 w 2840044"/>
                <a:gd name="connsiteY15" fmla="*/ 924815 h 924815"/>
                <a:gd name="connsiteX16" fmla="*/ 1654152 w 2840044"/>
                <a:gd name="connsiteY16" fmla="*/ 924815 h 924815"/>
                <a:gd name="connsiteX17" fmla="*/ 1183352 w 2840044"/>
                <a:gd name="connsiteY17" fmla="*/ 924815 h 924815"/>
                <a:gd name="connsiteX18" fmla="*/ 824915 w 2840044"/>
                <a:gd name="connsiteY18" fmla="*/ 924815 h 924815"/>
                <a:gd name="connsiteX19" fmla="*/ 466477 w 2840044"/>
                <a:gd name="connsiteY19" fmla="*/ 924815 h 924815"/>
                <a:gd name="connsiteX20" fmla="*/ 473341 w 2840044"/>
                <a:gd name="connsiteY20" fmla="*/ 924815 h 924815"/>
                <a:gd name="connsiteX21" fmla="*/ 154139 w 2840044"/>
                <a:gd name="connsiteY21" fmla="*/ 924815 h 924815"/>
                <a:gd name="connsiteX22" fmla="*/ 0 w 2840044"/>
                <a:gd name="connsiteY22" fmla="*/ 770676 h 924815"/>
                <a:gd name="connsiteX23" fmla="*/ 0 w 2840044"/>
                <a:gd name="connsiteY23" fmla="*/ 770679 h 924815"/>
                <a:gd name="connsiteX24" fmla="*/ 0 w 2840044"/>
                <a:gd name="connsiteY24" fmla="*/ 539475 h 924815"/>
                <a:gd name="connsiteX25" fmla="*/ 0 w 2840044"/>
                <a:gd name="connsiteY25" fmla="*/ 539475 h 924815"/>
                <a:gd name="connsiteX26" fmla="*/ 0 w 2840044"/>
                <a:gd name="connsiteY26" fmla="*/ 154139 h 9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044" h="924815" fill="none" extrusionOk="0">
                  <a:moveTo>
                    <a:pt x="0" y="154139"/>
                  </a:moveTo>
                  <a:cubicBezTo>
                    <a:pt x="573" y="70939"/>
                    <a:pt x="82869" y="-4075"/>
                    <a:pt x="154139" y="0"/>
                  </a:cubicBezTo>
                  <a:cubicBezTo>
                    <a:pt x="279805" y="-24956"/>
                    <a:pt x="346149" y="11227"/>
                    <a:pt x="473341" y="0"/>
                  </a:cubicBezTo>
                  <a:lnTo>
                    <a:pt x="473341" y="0"/>
                  </a:lnTo>
                  <a:cubicBezTo>
                    <a:pt x="559082" y="-3005"/>
                    <a:pt x="727847" y="32024"/>
                    <a:pt x="807046" y="0"/>
                  </a:cubicBezTo>
                  <a:cubicBezTo>
                    <a:pt x="886246" y="-32024"/>
                    <a:pt x="1065634" y="5363"/>
                    <a:pt x="1183352" y="0"/>
                  </a:cubicBezTo>
                  <a:cubicBezTo>
                    <a:pt x="1323865" y="-9417"/>
                    <a:pt x="1524076" y="19145"/>
                    <a:pt x="1669177" y="0"/>
                  </a:cubicBezTo>
                  <a:cubicBezTo>
                    <a:pt x="1814278" y="-19145"/>
                    <a:pt x="1986220" y="30560"/>
                    <a:pt x="2139977" y="0"/>
                  </a:cubicBezTo>
                  <a:cubicBezTo>
                    <a:pt x="2293734" y="-30560"/>
                    <a:pt x="2535789" y="42371"/>
                    <a:pt x="2685905" y="0"/>
                  </a:cubicBezTo>
                  <a:cubicBezTo>
                    <a:pt x="2774827" y="-1004"/>
                    <a:pt x="2837324" y="87854"/>
                    <a:pt x="2840044" y="154139"/>
                  </a:cubicBezTo>
                  <a:cubicBezTo>
                    <a:pt x="2850864" y="256573"/>
                    <a:pt x="2809889" y="436735"/>
                    <a:pt x="2840044" y="539475"/>
                  </a:cubicBezTo>
                  <a:lnTo>
                    <a:pt x="2840044" y="539475"/>
                  </a:lnTo>
                  <a:cubicBezTo>
                    <a:pt x="2851808" y="591933"/>
                    <a:pt x="2833451" y="672295"/>
                    <a:pt x="2840044" y="770679"/>
                  </a:cubicBezTo>
                  <a:lnTo>
                    <a:pt x="2840044" y="770676"/>
                  </a:lnTo>
                  <a:cubicBezTo>
                    <a:pt x="2849435" y="865669"/>
                    <a:pt x="2770077" y="929989"/>
                    <a:pt x="2685905" y="924815"/>
                  </a:cubicBezTo>
                  <a:cubicBezTo>
                    <a:pt x="2481491" y="931292"/>
                    <a:pt x="2281572" y="906637"/>
                    <a:pt x="2155003" y="924815"/>
                  </a:cubicBezTo>
                  <a:cubicBezTo>
                    <a:pt x="2028434" y="942993"/>
                    <a:pt x="1870153" y="871417"/>
                    <a:pt x="1654152" y="924815"/>
                  </a:cubicBezTo>
                  <a:cubicBezTo>
                    <a:pt x="1438151" y="978213"/>
                    <a:pt x="1281565" y="903146"/>
                    <a:pt x="1183352" y="924815"/>
                  </a:cubicBezTo>
                  <a:cubicBezTo>
                    <a:pt x="1082783" y="955218"/>
                    <a:pt x="961033" y="892906"/>
                    <a:pt x="824915" y="924815"/>
                  </a:cubicBezTo>
                  <a:cubicBezTo>
                    <a:pt x="688797" y="956724"/>
                    <a:pt x="602043" y="907669"/>
                    <a:pt x="466477" y="924815"/>
                  </a:cubicBezTo>
                  <a:cubicBezTo>
                    <a:pt x="469162" y="924243"/>
                    <a:pt x="471529" y="925077"/>
                    <a:pt x="473341" y="924815"/>
                  </a:cubicBezTo>
                  <a:cubicBezTo>
                    <a:pt x="314644" y="945473"/>
                    <a:pt x="236489" y="921141"/>
                    <a:pt x="154139" y="924815"/>
                  </a:cubicBezTo>
                  <a:cubicBezTo>
                    <a:pt x="78484" y="917360"/>
                    <a:pt x="20539" y="854211"/>
                    <a:pt x="0" y="770676"/>
                  </a:cubicBezTo>
                  <a:lnTo>
                    <a:pt x="0" y="770679"/>
                  </a:lnTo>
                  <a:cubicBezTo>
                    <a:pt x="-264" y="709299"/>
                    <a:pt x="18189" y="623969"/>
                    <a:pt x="0" y="539475"/>
                  </a:cubicBezTo>
                  <a:lnTo>
                    <a:pt x="0" y="539475"/>
                  </a:lnTo>
                  <a:cubicBezTo>
                    <a:pt x="-3192" y="412996"/>
                    <a:pt x="43547" y="280692"/>
                    <a:pt x="0" y="154139"/>
                  </a:cubicBezTo>
                  <a:close/>
                </a:path>
                <a:path w="2840044" h="924815" stroke="0" extrusionOk="0">
                  <a:moveTo>
                    <a:pt x="0" y="154139"/>
                  </a:moveTo>
                  <a:cubicBezTo>
                    <a:pt x="-10968" y="62244"/>
                    <a:pt x="64219" y="1798"/>
                    <a:pt x="154139" y="0"/>
                  </a:cubicBezTo>
                  <a:cubicBezTo>
                    <a:pt x="269317" y="-30273"/>
                    <a:pt x="397275" y="17055"/>
                    <a:pt x="473341" y="0"/>
                  </a:cubicBezTo>
                  <a:lnTo>
                    <a:pt x="473341" y="0"/>
                  </a:lnTo>
                  <a:cubicBezTo>
                    <a:pt x="579036" y="-24568"/>
                    <a:pt x="686557" y="2171"/>
                    <a:pt x="821246" y="0"/>
                  </a:cubicBezTo>
                  <a:cubicBezTo>
                    <a:pt x="955935" y="-2171"/>
                    <a:pt x="1014233" y="35600"/>
                    <a:pt x="1183352" y="0"/>
                  </a:cubicBezTo>
                  <a:cubicBezTo>
                    <a:pt x="1350871" y="-29562"/>
                    <a:pt x="1549957" y="40314"/>
                    <a:pt x="1714254" y="0"/>
                  </a:cubicBezTo>
                  <a:cubicBezTo>
                    <a:pt x="1878551" y="-40314"/>
                    <a:pt x="2049013" y="19692"/>
                    <a:pt x="2215105" y="0"/>
                  </a:cubicBezTo>
                  <a:cubicBezTo>
                    <a:pt x="2381197" y="-19692"/>
                    <a:pt x="2455199" y="36185"/>
                    <a:pt x="2685905" y="0"/>
                  </a:cubicBezTo>
                  <a:cubicBezTo>
                    <a:pt x="2777284" y="3499"/>
                    <a:pt x="2850841" y="71606"/>
                    <a:pt x="2840044" y="154139"/>
                  </a:cubicBezTo>
                  <a:cubicBezTo>
                    <a:pt x="2847564" y="273819"/>
                    <a:pt x="2829040" y="405370"/>
                    <a:pt x="2840044" y="539475"/>
                  </a:cubicBezTo>
                  <a:lnTo>
                    <a:pt x="2840044" y="539475"/>
                  </a:lnTo>
                  <a:cubicBezTo>
                    <a:pt x="2852901" y="628208"/>
                    <a:pt x="2837921" y="677115"/>
                    <a:pt x="2840044" y="770679"/>
                  </a:cubicBezTo>
                  <a:lnTo>
                    <a:pt x="2840044" y="770676"/>
                  </a:lnTo>
                  <a:cubicBezTo>
                    <a:pt x="2842024" y="858231"/>
                    <a:pt x="2788721" y="909329"/>
                    <a:pt x="2685905" y="924815"/>
                  </a:cubicBezTo>
                  <a:cubicBezTo>
                    <a:pt x="2490419" y="958431"/>
                    <a:pt x="2339366" y="900546"/>
                    <a:pt x="2185054" y="924815"/>
                  </a:cubicBezTo>
                  <a:cubicBezTo>
                    <a:pt x="2030742" y="949084"/>
                    <a:pt x="1804058" y="908103"/>
                    <a:pt x="1684203" y="924815"/>
                  </a:cubicBezTo>
                  <a:cubicBezTo>
                    <a:pt x="1564348" y="941527"/>
                    <a:pt x="1375677" y="874202"/>
                    <a:pt x="1183352" y="924815"/>
                  </a:cubicBezTo>
                  <a:cubicBezTo>
                    <a:pt x="1026773" y="950997"/>
                    <a:pt x="949897" y="919727"/>
                    <a:pt x="824915" y="924815"/>
                  </a:cubicBezTo>
                  <a:cubicBezTo>
                    <a:pt x="699933" y="929903"/>
                    <a:pt x="638023" y="923166"/>
                    <a:pt x="466477" y="924815"/>
                  </a:cubicBezTo>
                  <a:cubicBezTo>
                    <a:pt x="468106" y="924734"/>
                    <a:pt x="470807" y="925222"/>
                    <a:pt x="473341" y="924815"/>
                  </a:cubicBezTo>
                  <a:cubicBezTo>
                    <a:pt x="383200" y="925689"/>
                    <a:pt x="251089" y="896401"/>
                    <a:pt x="154139" y="924815"/>
                  </a:cubicBezTo>
                  <a:cubicBezTo>
                    <a:pt x="68617" y="914222"/>
                    <a:pt x="8638" y="857606"/>
                    <a:pt x="0" y="770676"/>
                  </a:cubicBezTo>
                  <a:lnTo>
                    <a:pt x="0" y="770679"/>
                  </a:lnTo>
                  <a:cubicBezTo>
                    <a:pt x="-2509" y="672211"/>
                    <a:pt x="23366" y="625825"/>
                    <a:pt x="0" y="539475"/>
                  </a:cubicBezTo>
                  <a:lnTo>
                    <a:pt x="0" y="539475"/>
                  </a:lnTo>
                  <a:cubicBezTo>
                    <a:pt x="-37121" y="436643"/>
                    <a:pt x="22624" y="281743"/>
                    <a:pt x="0" y="154139"/>
                  </a:cubicBezTo>
                  <a:close/>
                </a:path>
              </a:pathLst>
            </a:custGeom>
            <a:solidFill>
              <a:srgbClr val="6954A8"/>
            </a:solidFill>
            <a:ln w="19050">
              <a:solidFill>
                <a:srgbClr val="6954A8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-33575"/>
                        <a:gd name="adj2" fmla="val 45193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tIns="108000" rIns="108000" bIns="108000" rtlCol="0" anchor="ctr"/>
            <a:lstStyle/>
            <a:p>
              <a:pPr algn="ctr">
                <a:lnSpc>
                  <a:spcPct val="114000"/>
                </a:lnSpc>
              </a:pPr>
              <a:r>
                <a:rPr lang="zh-TW" altLang="en-US" b="1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其他慢性疾病</a:t>
              </a:r>
              <a:endParaRPr lang="zh-TW" altLang="en-US" b="1" i="0" u="none" strike="noStrike" baseline="0" dirty="0">
                <a:latin typeface="NotoSansCJKtc-DemiLight" panose="020B0400000000000000" pitchFamily="34" charset="-120"/>
                <a:ea typeface="NotoSansCJKtc-DemiLight" panose="020B0400000000000000" pitchFamily="34" charset="-120"/>
              </a:endParaRPr>
            </a:p>
          </p:txBody>
        </p:sp>
        <p:pic>
          <p:nvPicPr>
            <p:cNvPr id="7" name="圖形 6">
              <a:extLst>
                <a:ext uri="{FF2B5EF4-FFF2-40B4-BE49-F238E27FC236}">
                  <a16:creationId xmlns:a16="http://schemas.microsoft.com/office/drawing/2014/main" id="{14E699D5-CA8F-5E2F-F1E7-0D89E8B0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0099" y="1710514"/>
              <a:ext cx="584257" cy="584257"/>
            </a:xfrm>
            <a:prstGeom prst="rect">
              <a:avLst/>
            </a:prstGeom>
          </p:spPr>
        </p:pic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A8A20B-9201-176C-F4CD-1FEA89462FF4}"/>
              </a:ext>
            </a:extLst>
          </p:cNvPr>
          <p:cNvSpPr txBox="1"/>
          <p:nvPr/>
        </p:nvSpPr>
        <p:spPr>
          <a:xfrm>
            <a:off x="3832514" y="1673133"/>
            <a:ext cx="7566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糖尿病、高血壓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高尿酸血症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等慢性病</a:t>
            </a:r>
            <a:endParaRPr lang="en-US" altLang="zh-TW" sz="2000" dirty="0">
              <a:solidFill>
                <a:srgbClr val="6C4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皆可能引起腎臟功能損害。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5EF9815-2DB2-E1B7-BA01-5CC992EEE765}"/>
              </a:ext>
            </a:extLst>
          </p:cNvPr>
          <p:cNvSpPr txBox="1"/>
          <p:nvPr/>
        </p:nvSpPr>
        <p:spPr>
          <a:xfrm>
            <a:off x="3832514" y="2921239"/>
            <a:ext cx="7566696" cy="707886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人體因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自體免疫疾病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無法區分自體免疫或外來病原，</a:t>
            </a:r>
            <a:br>
              <a:rPr lang="en-US" altLang="zh-TW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進而攻擊自己的腎臟導致功能損害。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D241189A-DE12-3FC5-3581-DD4A2D20FB9D}"/>
              </a:ext>
            </a:extLst>
          </p:cNvPr>
          <p:cNvGrpSpPr/>
          <p:nvPr/>
        </p:nvGrpSpPr>
        <p:grpSpPr>
          <a:xfrm>
            <a:off x="743340" y="3967046"/>
            <a:ext cx="2840044" cy="924815"/>
            <a:chOff x="892630" y="3740024"/>
            <a:chExt cx="2840044" cy="924815"/>
          </a:xfrm>
        </p:grpSpPr>
        <p:sp>
          <p:nvSpPr>
            <p:cNvPr id="24" name="圓角矩形圖說文字 16">
              <a:extLst>
                <a:ext uri="{FF2B5EF4-FFF2-40B4-BE49-F238E27FC236}">
                  <a16:creationId xmlns:a16="http://schemas.microsoft.com/office/drawing/2014/main" id="{0BAD1B40-1149-9C2C-C50B-D7CBEF83894E}"/>
                </a:ext>
              </a:extLst>
            </p:cNvPr>
            <p:cNvSpPr/>
            <p:nvPr/>
          </p:nvSpPr>
          <p:spPr>
            <a:xfrm>
              <a:off x="892630" y="3740024"/>
              <a:ext cx="2840044" cy="924815"/>
            </a:xfrm>
            <a:custGeom>
              <a:avLst/>
              <a:gdLst>
                <a:gd name="connsiteX0" fmla="*/ 0 w 2840044"/>
                <a:gd name="connsiteY0" fmla="*/ 154139 h 924815"/>
                <a:gd name="connsiteX1" fmla="*/ 154139 w 2840044"/>
                <a:gd name="connsiteY1" fmla="*/ 0 h 924815"/>
                <a:gd name="connsiteX2" fmla="*/ 473341 w 2840044"/>
                <a:gd name="connsiteY2" fmla="*/ 0 h 924815"/>
                <a:gd name="connsiteX3" fmla="*/ 473341 w 2840044"/>
                <a:gd name="connsiteY3" fmla="*/ 0 h 924815"/>
                <a:gd name="connsiteX4" fmla="*/ 807046 w 2840044"/>
                <a:gd name="connsiteY4" fmla="*/ 0 h 924815"/>
                <a:gd name="connsiteX5" fmla="*/ 1183352 w 2840044"/>
                <a:gd name="connsiteY5" fmla="*/ 0 h 924815"/>
                <a:gd name="connsiteX6" fmla="*/ 1669177 w 2840044"/>
                <a:gd name="connsiteY6" fmla="*/ 0 h 924815"/>
                <a:gd name="connsiteX7" fmla="*/ 2139977 w 2840044"/>
                <a:gd name="connsiteY7" fmla="*/ 0 h 924815"/>
                <a:gd name="connsiteX8" fmla="*/ 2685905 w 2840044"/>
                <a:gd name="connsiteY8" fmla="*/ 0 h 924815"/>
                <a:gd name="connsiteX9" fmla="*/ 2840044 w 2840044"/>
                <a:gd name="connsiteY9" fmla="*/ 154139 h 924815"/>
                <a:gd name="connsiteX10" fmla="*/ 2840044 w 2840044"/>
                <a:gd name="connsiteY10" fmla="*/ 539475 h 924815"/>
                <a:gd name="connsiteX11" fmla="*/ 2840044 w 2840044"/>
                <a:gd name="connsiteY11" fmla="*/ 539475 h 924815"/>
                <a:gd name="connsiteX12" fmla="*/ 2840044 w 2840044"/>
                <a:gd name="connsiteY12" fmla="*/ 770679 h 924815"/>
                <a:gd name="connsiteX13" fmla="*/ 2840044 w 2840044"/>
                <a:gd name="connsiteY13" fmla="*/ 770676 h 924815"/>
                <a:gd name="connsiteX14" fmla="*/ 2685905 w 2840044"/>
                <a:gd name="connsiteY14" fmla="*/ 924815 h 924815"/>
                <a:gd name="connsiteX15" fmla="*/ 2155003 w 2840044"/>
                <a:gd name="connsiteY15" fmla="*/ 924815 h 924815"/>
                <a:gd name="connsiteX16" fmla="*/ 1654152 w 2840044"/>
                <a:gd name="connsiteY16" fmla="*/ 924815 h 924815"/>
                <a:gd name="connsiteX17" fmla="*/ 1183352 w 2840044"/>
                <a:gd name="connsiteY17" fmla="*/ 924815 h 924815"/>
                <a:gd name="connsiteX18" fmla="*/ 824915 w 2840044"/>
                <a:gd name="connsiteY18" fmla="*/ 924815 h 924815"/>
                <a:gd name="connsiteX19" fmla="*/ 466477 w 2840044"/>
                <a:gd name="connsiteY19" fmla="*/ 924815 h 924815"/>
                <a:gd name="connsiteX20" fmla="*/ 473341 w 2840044"/>
                <a:gd name="connsiteY20" fmla="*/ 924815 h 924815"/>
                <a:gd name="connsiteX21" fmla="*/ 154139 w 2840044"/>
                <a:gd name="connsiteY21" fmla="*/ 924815 h 924815"/>
                <a:gd name="connsiteX22" fmla="*/ 0 w 2840044"/>
                <a:gd name="connsiteY22" fmla="*/ 770676 h 924815"/>
                <a:gd name="connsiteX23" fmla="*/ 0 w 2840044"/>
                <a:gd name="connsiteY23" fmla="*/ 770679 h 924815"/>
                <a:gd name="connsiteX24" fmla="*/ 0 w 2840044"/>
                <a:gd name="connsiteY24" fmla="*/ 539475 h 924815"/>
                <a:gd name="connsiteX25" fmla="*/ 0 w 2840044"/>
                <a:gd name="connsiteY25" fmla="*/ 539475 h 924815"/>
                <a:gd name="connsiteX26" fmla="*/ 0 w 2840044"/>
                <a:gd name="connsiteY26" fmla="*/ 154139 h 9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044" h="924815" fill="none" extrusionOk="0">
                  <a:moveTo>
                    <a:pt x="0" y="154139"/>
                  </a:moveTo>
                  <a:cubicBezTo>
                    <a:pt x="573" y="70939"/>
                    <a:pt x="82869" y="-4075"/>
                    <a:pt x="154139" y="0"/>
                  </a:cubicBezTo>
                  <a:cubicBezTo>
                    <a:pt x="279805" y="-24956"/>
                    <a:pt x="346149" y="11227"/>
                    <a:pt x="473341" y="0"/>
                  </a:cubicBezTo>
                  <a:lnTo>
                    <a:pt x="473341" y="0"/>
                  </a:lnTo>
                  <a:cubicBezTo>
                    <a:pt x="559082" y="-3005"/>
                    <a:pt x="727847" y="32024"/>
                    <a:pt x="807046" y="0"/>
                  </a:cubicBezTo>
                  <a:cubicBezTo>
                    <a:pt x="886246" y="-32024"/>
                    <a:pt x="1065634" y="5363"/>
                    <a:pt x="1183352" y="0"/>
                  </a:cubicBezTo>
                  <a:cubicBezTo>
                    <a:pt x="1323865" y="-9417"/>
                    <a:pt x="1524076" y="19145"/>
                    <a:pt x="1669177" y="0"/>
                  </a:cubicBezTo>
                  <a:cubicBezTo>
                    <a:pt x="1814278" y="-19145"/>
                    <a:pt x="1986220" y="30560"/>
                    <a:pt x="2139977" y="0"/>
                  </a:cubicBezTo>
                  <a:cubicBezTo>
                    <a:pt x="2293734" y="-30560"/>
                    <a:pt x="2535789" y="42371"/>
                    <a:pt x="2685905" y="0"/>
                  </a:cubicBezTo>
                  <a:cubicBezTo>
                    <a:pt x="2774827" y="-1004"/>
                    <a:pt x="2837324" y="87854"/>
                    <a:pt x="2840044" y="154139"/>
                  </a:cubicBezTo>
                  <a:cubicBezTo>
                    <a:pt x="2850864" y="256573"/>
                    <a:pt x="2809889" y="436735"/>
                    <a:pt x="2840044" y="539475"/>
                  </a:cubicBezTo>
                  <a:lnTo>
                    <a:pt x="2840044" y="539475"/>
                  </a:lnTo>
                  <a:cubicBezTo>
                    <a:pt x="2851808" y="591933"/>
                    <a:pt x="2833451" y="672295"/>
                    <a:pt x="2840044" y="770679"/>
                  </a:cubicBezTo>
                  <a:lnTo>
                    <a:pt x="2840044" y="770676"/>
                  </a:lnTo>
                  <a:cubicBezTo>
                    <a:pt x="2849435" y="865669"/>
                    <a:pt x="2770077" y="929989"/>
                    <a:pt x="2685905" y="924815"/>
                  </a:cubicBezTo>
                  <a:cubicBezTo>
                    <a:pt x="2481491" y="931292"/>
                    <a:pt x="2281572" y="906637"/>
                    <a:pt x="2155003" y="924815"/>
                  </a:cubicBezTo>
                  <a:cubicBezTo>
                    <a:pt x="2028434" y="942993"/>
                    <a:pt x="1870153" y="871417"/>
                    <a:pt x="1654152" y="924815"/>
                  </a:cubicBezTo>
                  <a:cubicBezTo>
                    <a:pt x="1438151" y="978213"/>
                    <a:pt x="1281565" y="903146"/>
                    <a:pt x="1183352" y="924815"/>
                  </a:cubicBezTo>
                  <a:cubicBezTo>
                    <a:pt x="1082783" y="955218"/>
                    <a:pt x="961033" y="892906"/>
                    <a:pt x="824915" y="924815"/>
                  </a:cubicBezTo>
                  <a:cubicBezTo>
                    <a:pt x="688797" y="956724"/>
                    <a:pt x="602043" y="907669"/>
                    <a:pt x="466477" y="924815"/>
                  </a:cubicBezTo>
                  <a:cubicBezTo>
                    <a:pt x="469162" y="924243"/>
                    <a:pt x="471529" y="925077"/>
                    <a:pt x="473341" y="924815"/>
                  </a:cubicBezTo>
                  <a:cubicBezTo>
                    <a:pt x="314644" y="945473"/>
                    <a:pt x="236489" y="921141"/>
                    <a:pt x="154139" y="924815"/>
                  </a:cubicBezTo>
                  <a:cubicBezTo>
                    <a:pt x="78484" y="917360"/>
                    <a:pt x="20539" y="854211"/>
                    <a:pt x="0" y="770676"/>
                  </a:cubicBezTo>
                  <a:lnTo>
                    <a:pt x="0" y="770679"/>
                  </a:lnTo>
                  <a:cubicBezTo>
                    <a:pt x="-264" y="709299"/>
                    <a:pt x="18189" y="623969"/>
                    <a:pt x="0" y="539475"/>
                  </a:cubicBezTo>
                  <a:lnTo>
                    <a:pt x="0" y="539475"/>
                  </a:lnTo>
                  <a:cubicBezTo>
                    <a:pt x="-3192" y="412996"/>
                    <a:pt x="43547" y="280692"/>
                    <a:pt x="0" y="154139"/>
                  </a:cubicBezTo>
                  <a:close/>
                </a:path>
                <a:path w="2840044" h="924815" stroke="0" extrusionOk="0">
                  <a:moveTo>
                    <a:pt x="0" y="154139"/>
                  </a:moveTo>
                  <a:cubicBezTo>
                    <a:pt x="-10968" y="62244"/>
                    <a:pt x="64219" y="1798"/>
                    <a:pt x="154139" y="0"/>
                  </a:cubicBezTo>
                  <a:cubicBezTo>
                    <a:pt x="269317" y="-30273"/>
                    <a:pt x="397275" y="17055"/>
                    <a:pt x="473341" y="0"/>
                  </a:cubicBezTo>
                  <a:lnTo>
                    <a:pt x="473341" y="0"/>
                  </a:lnTo>
                  <a:cubicBezTo>
                    <a:pt x="579036" y="-24568"/>
                    <a:pt x="686557" y="2171"/>
                    <a:pt x="821246" y="0"/>
                  </a:cubicBezTo>
                  <a:cubicBezTo>
                    <a:pt x="955935" y="-2171"/>
                    <a:pt x="1014233" y="35600"/>
                    <a:pt x="1183352" y="0"/>
                  </a:cubicBezTo>
                  <a:cubicBezTo>
                    <a:pt x="1350871" y="-29562"/>
                    <a:pt x="1549957" y="40314"/>
                    <a:pt x="1714254" y="0"/>
                  </a:cubicBezTo>
                  <a:cubicBezTo>
                    <a:pt x="1878551" y="-40314"/>
                    <a:pt x="2049013" y="19692"/>
                    <a:pt x="2215105" y="0"/>
                  </a:cubicBezTo>
                  <a:cubicBezTo>
                    <a:pt x="2381197" y="-19692"/>
                    <a:pt x="2455199" y="36185"/>
                    <a:pt x="2685905" y="0"/>
                  </a:cubicBezTo>
                  <a:cubicBezTo>
                    <a:pt x="2777284" y="3499"/>
                    <a:pt x="2850841" y="71606"/>
                    <a:pt x="2840044" y="154139"/>
                  </a:cubicBezTo>
                  <a:cubicBezTo>
                    <a:pt x="2847564" y="273819"/>
                    <a:pt x="2829040" y="405370"/>
                    <a:pt x="2840044" y="539475"/>
                  </a:cubicBezTo>
                  <a:lnTo>
                    <a:pt x="2840044" y="539475"/>
                  </a:lnTo>
                  <a:cubicBezTo>
                    <a:pt x="2852901" y="628208"/>
                    <a:pt x="2837921" y="677115"/>
                    <a:pt x="2840044" y="770679"/>
                  </a:cubicBezTo>
                  <a:lnTo>
                    <a:pt x="2840044" y="770676"/>
                  </a:lnTo>
                  <a:cubicBezTo>
                    <a:pt x="2842024" y="858231"/>
                    <a:pt x="2788721" y="909329"/>
                    <a:pt x="2685905" y="924815"/>
                  </a:cubicBezTo>
                  <a:cubicBezTo>
                    <a:pt x="2490419" y="958431"/>
                    <a:pt x="2339366" y="900546"/>
                    <a:pt x="2185054" y="924815"/>
                  </a:cubicBezTo>
                  <a:cubicBezTo>
                    <a:pt x="2030742" y="949084"/>
                    <a:pt x="1804058" y="908103"/>
                    <a:pt x="1684203" y="924815"/>
                  </a:cubicBezTo>
                  <a:cubicBezTo>
                    <a:pt x="1564348" y="941527"/>
                    <a:pt x="1375677" y="874202"/>
                    <a:pt x="1183352" y="924815"/>
                  </a:cubicBezTo>
                  <a:cubicBezTo>
                    <a:pt x="1026773" y="950997"/>
                    <a:pt x="949897" y="919727"/>
                    <a:pt x="824915" y="924815"/>
                  </a:cubicBezTo>
                  <a:cubicBezTo>
                    <a:pt x="699933" y="929903"/>
                    <a:pt x="638023" y="923166"/>
                    <a:pt x="466477" y="924815"/>
                  </a:cubicBezTo>
                  <a:cubicBezTo>
                    <a:pt x="468106" y="924734"/>
                    <a:pt x="470807" y="925222"/>
                    <a:pt x="473341" y="924815"/>
                  </a:cubicBezTo>
                  <a:cubicBezTo>
                    <a:pt x="383200" y="925689"/>
                    <a:pt x="251089" y="896401"/>
                    <a:pt x="154139" y="924815"/>
                  </a:cubicBezTo>
                  <a:cubicBezTo>
                    <a:pt x="68617" y="914222"/>
                    <a:pt x="8638" y="857606"/>
                    <a:pt x="0" y="770676"/>
                  </a:cubicBezTo>
                  <a:lnTo>
                    <a:pt x="0" y="770679"/>
                  </a:lnTo>
                  <a:cubicBezTo>
                    <a:pt x="-2509" y="672211"/>
                    <a:pt x="23366" y="625825"/>
                    <a:pt x="0" y="539475"/>
                  </a:cubicBezTo>
                  <a:lnTo>
                    <a:pt x="0" y="539475"/>
                  </a:lnTo>
                  <a:cubicBezTo>
                    <a:pt x="-37121" y="436643"/>
                    <a:pt x="22624" y="281743"/>
                    <a:pt x="0" y="154139"/>
                  </a:cubicBezTo>
                  <a:close/>
                </a:path>
              </a:pathLst>
            </a:custGeom>
            <a:solidFill>
              <a:srgbClr val="6954A8"/>
            </a:solidFill>
            <a:ln w="19050">
              <a:solidFill>
                <a:srgbClr val="6954A8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-33575"/>
                        <a:gd name="adj2" fmla="val 45193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tIns="108000" rIns="108000" bIns="108000" rtlCol="0" anchor="ctr"/>
            <a:lstStyle/>
            <a:p>
              <a:pPr>
                <a:lnSpc>
                  <a:spcPct val="114000"/>
                </a:lnSpc>
              </a:pPr>
              <a:r>
                <a:rPr lang="zh-TW" altLang="en-US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不當服用藥物</a:t>
              </a:r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761F54C6-A30A-C437-FB51-5B76E167B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5023" y="3936521"/>
              <a:ext cx="629333" cy="511102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0CFD0DA9-FA08-6C66-21B1-DB07A117C8C7}"/>
              </a:ext>
            </a:extLst>
          </p:cNvPr>
          <p:cNvGrpSpPr/>
          <p:nvPr/>
        </p:nvGrpSpPr>
        <p:grpSpPr>
          <a:xfrm>
            <a:off x="743340" y="2766752"/>
            <a:ext cx="2840044" cy="924815"/>
            <a:chOff x="892630" y="2673028"/>
            <a:chExt cx="2840044" cy="924815"/>
          </a:xfrm>
        </p:grpSpPr>
        <p:sp>
          <p:nvSpPr>
            <p:cNvPr id="15" name="圓角矩形圖說文字 16">
              <a:extLst>
                <a:ext uri="{FF2B5EF4-FFF2-40B4-BE49-F238E27FC236}">
                  <a16:creationId xmlns:a16="http://schemas.microsoft.com/office/drawing/2014/main" id="{E85195CD-6C15-3907-08CA-3FFB39136BB4}"/>
                </a:ext>
              </a:extLst>
            </p:cNvPr>
            <p:cNvSpPr/>
            <p:nvPr/>
          </p:nvSpPr>
          <p:spPr>
            <a:xfrm>
              <a:off x="892630" y="2673028"/>
              <a:ext cx="2840044" cy="924815"/>
            </a:xfrm>
            <a:custGeom>
              <a:avLst/>
              <a:gdLst>
                <a:gd name="connsiteX0" fmla="*/ 0 w 2840044"/>
                <a:gd name="connsiteY0" fmla="*/ 154139 h 924815"/>
                <a:gd name="connsiteX1" fmla="*/ 154139 w 2840044"/>
                <a:gd name="connsiteY1" fmla="*/ 0 h 924815"/>
                <a:gd name="connsiteX2" fmla="*/ 473341 w 2840044"/>
                <a:gd name="connsiteY2" fmla="*/ 0 h 924815"/>
                <a:gd name="connsiteX3" fmla="*/ 473341 w 2840044"/>
                <a:gd name="connsiteY3" fmla="*/ 0 h 924815"/>
                <a:gd name="connsiteX4" fmla="*/ 807046 w 2840044"/>
                <a:gd name="connsiteY4" fmla="*/ 0 h 924815"/>
                <a:gd name="connsiteX5" fmla="*/ 1183352 w 2840044"/>
                <a:gd name="connsiteY5" fmla="*/ 0 h 924815"/>
                <a:gd name="connsiteX6" fmla="*/ 1669177 w 2840044"/>
                <a:gd name="connsiteY6" fmla="*/ 0 h 924815"/>
                <a:gd name="connsiteX7" fmla="*/ 2139977 w 2840044"/>
                <a:gd name="connsiteY7" fmla="*/ 0 h 924815"/>
                <a:gd name="connsiteX8" fmla="*/ 2685905 w 2840044"/>
                <a:gd name="connsiteY8" fmla="*/ 0 h 924815"/>
                <a:gd name="connsiteX9" fmla="*/ 2840044 w 2840044"/>
                <a:gd name="connsiteY9" fmla="*/ 154139 h 924815"/>
                <a:gd name="connsiteX10" fmla="*/ 2840044 w 2840044"/>
                <a:gd name="connsiteY10" fmla="*/ 539475 h 924815"/>
                <a:gd name="connsiteX11" fmla="*/ 2840044 w 2840044"/>
                <a:gd name="connsiteY11" fmla="*/ 539475 h 924815"/>
                <a:gd name="connsiteX12" fmla="*/ 2840044 w 2840044"/>
                <a:gd name="connsiteY12" fmla="*/ 770679 h 924815"/>
                <a:gd name="connsiteX13" fmla="*/ 2840044 w 2840044"/>
                <a:gd name="connsiteY13" fmla="*/ 770676 h 924815"/>
                <a:gd name="connsiteX14" fmla="*/ 2685905 w 2840044"/>
                <a:gd name="connsiteY14" fmla="*/ 924815 h 924815"/>
                <a:gd name="connsiteX15" fmla="*/ 2155003 w 2840044"/>
                <a:gd name="connsiteY15" fmla="*/ 924815 h 924815"/>
                <a:gd name="connsiteX16" fmla="*/ 1654152 w 2840044"/>
                <a:gd name="connsiteY16" fmla="*/ 924815 h 924815"/>
                <a:gd name="connsiteX17" fmla="*/ 1183352 w 2840044"/>
                <a:gd name="connsiteY17" fmla="*/ 924815 h 924815"/>
                <a:gd name="connsiteX18" fmla="*/ 824915 w 2840044"/>
                <a:gd name="connsiteY18" fmla="*/ 924815 h 924815"/>
                <a:gd name="connsiteX19" fmla="*/ 466477 w 2840044"/>
                <a:gd name="connsiteY19" fmla="*/ 924815 h 924815"/>
                <a:gd name="connsiteX20" fmla="*/ 473341 w 2840044"/>
                <a:gd name="connsiteY20" fmla="*/ 924815 h 924815"/>
                <a:gd name="connsiteX21" fmla="*/ 154139 w 2840044"/>
                <a:gd name="connsiteY21" fmla="*/ 924815 h 924815"/>
                <a:gd name="connsiteX22" fmla="*/ 0 w 2840044"/>
                <a:gd name="connsiteY22" fmla="*/ 770676 h 924815"/>
                <a:gd name="connsiteX23" fmla="*/ 0 w 2840044"/>
                <a:gd name="connsiteY23" fmla="*/ 770679 h 924815"/>
                <a:gd name="connsiteX24" fmla="*/ 0 w 2840044"/>
                <a:gd name="connsiteY24" fmla="*/ 539475 h 924815"/>
                <a:gd name="connsiteX25" fmla="*/ 0 w 2840044"/>
                <a:gd name="connsiteY25" fmla="*/ 539475 h 924815"/>
                <a:gd name="connsiteX26" fmla="*/ 0 w 2840044"/>
                <a:gd name="connsiteY26" fmla="*/ 154139 h 9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044" h="924815" fill="none" extrusionOk="0">
                  <a:moveTo>
                    <a:pt x="0" y="154139"/>
                  </a:moveTo>
                  <a:cubicBezTo>
                    <a:pt x="573" y="70939"/>
                    <a:pt x="82869" y="-4075"/>
                    <a:pt x="154139" y="0"/>
                  </a:cubicBezTo>
                  <a:cubicBezTo>
                    <a:pt x="279805" y="-24956"/>
                    <a:pt x="346149" y="11227"/>
                    <a:pt x="473341" y="0"/>
                  </a:cubicBezTo>
                  <a:lnTo>
                    <a:pt x="473341" y="0"/>
                  </a:lnTo>
                  <a:cubicBezTo>
                    <a:pt x="559082" y="-3005"/>
                    <a:pt x="727847" y="32024"/>
                    <a:pt x="807046" y="0"/>
                  </a:cubicBezTo>
                  <a:cubicBezTo>
                    <a:pt x="886246" y="-32024"/>
                    <a:pt x="1065634" y="5363"/>
                    <a:pt x="1183352" y="0"/>
                  </a:cubicBezTo>
                  <a:cubicBezTo>
                    <a:pt x="1323865" y="-9417"/>
                    <a:pt x="1524076" y="19145"/>
                    <a:pt x="1669177" y="0"/>
                  </a:cubicBezTo>
                  <a:cubicBezTo>
                    <a:pt x="1814278" y="-19145"/>
                    <a:pt x="1986220" y="30560"/>
                    <a:pt x="2139977" y="0"/>
                  </a:cubicBezTo>
                  <a:cubicBezTo>
                    <a:pt x="2293734" y="-30560"/>
                    <a:pt x="2535789" y="42371"/>
                    <a:pt x="2685905" y="0"/>
                  </a:cubicBezTo>
                  <a:cubicBezTo>
                    <a:pt x="2774827" y="-1004"/>
                    <a:pt x="2837324" y="87854"/>
                    <a:pt x="2840044" y="154139"/>
                  </a:cubicBezTo>
                  <a:cubicBezTo>
                    <a:pt x="2850864" y="256573"/>
                    <a:pt x="2809889" y="436735"/>
                    <a:pt x="2840044" y="539475"/>
                  </a:cubicBezTo>
                  <a:lnTo>
                    <a:pt x="2840044" y="539475"/>
                  </a:lnTo>
                  <a:cubicBezTo>
                    <a:pt x="2851808" y="591933"/>
                    <a:pt x="2833451" y="672295"/>
                    <a:pt x="2840044" y="770679"/>
                  </a:cubicBezTo>
                  <a:lnTo>
                    <a:pt x="2840044" y="770676"/>
                  </a:lnTo>
                  <a:cubicBezTo>
                    <a:pt x="2849435" y="865669"/>
                    <a:pt x="2770077" y="929989"/>
                    <a:pt x="2685905" y="924815"/>
                  </a:cubicBezTo>
                  <a:cubicBezTo>
                    <a:pt x="2481491" y="931292"/>
                    <a:pt x="2281572" y="906637"/>
                    <a:pt x="2155003" y="924815"/>
                  </a:cubicBezTo>
                  <a:cubicBezTo>
                    <a:pt x="2028434" y="942993"/>
                    <a:pt x="1870153" y="871417"/>
                    <a:pt x="1654152" y="924815"/>
                  </a:cubicBezTo>
                  <a:cubicBezTo>
                    <a:pt x="1438151" y="978213"/>
                    <a:pt x="1281565" y="903146"/>
                    <a:pt x="1183352" y="924815"/>
                  </a:cubicBezTo>
                  <a:cubicBezTo>
                    <a:pt x="1082783" y="955218"/>
                    <a:pt x="961033" y="892906"/>
                    <a:pt x="824915" y="924815"/>
                  </a:cubicBezTo>
                  <a:cubicBezTo>
                    <a:pt x="688797" y="956724"/>
                    <a:pt x="602043" y="907669"/>
                    <a:pt x="466477" y="924815"/>
                  </a:cubicBezTo>
                  <a:cubicBezTo>
                    <a:pt x="469162" y="924243"/>
                    <a:pt x="471529" y="925077"/>
                    <a:pt x="473341" y="924815"/>
                  </a:cubicBezTo>
                  <a:cubicBezTo>
                    <a:pt x="314644" y="945473"/>
                    <a:pt x="236489" y="921141"/>
                    <a:pt x="154139" y="924815"/>
                  </a:cubicBezTo>
                  <a:cubicBezTo>
                    <a:pt x="78484" y="917360"/>
                    <a:pt x="20539" y="854211"/>
                    <a:pt x="0" y="770676"/>
                  </a:cubicBezTo>
                  <a:lnTo>
                    <a:pt x="0" y="770679"/>
                  </a:lnTo>
                  <a:cubicBezTo>
                    <a:pt x="-264" y="709299"/>
                    <a:pt x="18189" y="623969"/>
                    <a:pt x="0" y="539475"/>
                  </a:cubicBezTo>
                  <a:lnTo>
                    <a:pt x="0" y="539475"/>
                  </a:lnTo>
                  <a:cubicBezTo>
                    <a:pt x="-3192" y="412996"/>
                    <a:pt x="43547" y="280692"/>
                    <a:pt x="0" y="154139"/>
                  </a:cubicBezTo>
                  <a:close/>
                </a:path>
                <a:path w="2840044" h="924815" stroke="0" extrusionOk="0">
                  <a:moveTo>
                    <a:pt x="0" y="154139"/>
                  </a:moveTo>
                  <a:cubicBezTo>
                    <a:pt x="-10968" y="62244"/>
                    <a:pt x="64219" y="1798"/>
                    <a:pt x="154139" y="0"/>
                  </a:cubicBezTo>
                  <a:cubicBezTo>
                    <a:pt x="269317" y="-30273"/>
                    <a:pt x="397275" y="17055"/>
                    <a:pt x="473341" y="0"/>
                  </a:cubicBezTo>
                  <a:lnTo>
                    <a:pt x="473341" y="0"/>
                  </a:lnTo>
                  <a:cubicBezTo>
                    <a:pt x="579036" y="-24568"/>
                    <a:pt x="686557" y="2171"/>
                    <a:pt x="821246" y="0"/>
                  </a:cubicBezTo>
                  <a:cubicBezTo>
                    <a:pt x="955935" y="-2171"/>
                    <a:pt x="1014233" y="35600"/>
                    <a:pt x="1183352" y="0"/>
                  </a:cubicBezTo>
                  <a:cubicBezTo>
                    <a:pt x="1350871" y="-29562"/>
                    <a:pt x="1549957" y="40314"/>
                    <a:pt x="1714254" y="0"/>
                  </a:cubicBezTo>
                  <a:cubicBezTo>
                    <a:pt x="1878551" y="-40314"/>
                    <a:pt x="2049013" y="19692"/>
                    <a:pt x="2215105" y="0"/>
                  </a:cubicBezTo>
                  <a:cubicBezTo>
                    <a:pt x="2381197" y="-19692"/>
                    <a:pt x="2455199" y="36185"/>
                    <a:pt x="2685905" y="0"/>
                  </a:cubicBezTo>
                  <a:cubicBezTo>
                    <a:pt x="2777284" y="3499"/>
                    <a:pt x="2850841" y="71606"/>
                    <a:pt x="2840044" y="154139"/>
                  </a:cubicBezTo>
                  <a:cubicBezTo>
                    <a:pt x="2847564" y="273819"/>
                    <a:pt x="2829040" y="405370"/>
                    <a:pt x="2840044" y="539475"/>
                  </a:cubicBezTo>
                  <a:lnTo>
                    <a:pt x="2840044" y="539475"/>
                  </a:lnTo>
                  <a:cubicBezTo>
                    <a:pt x="2852901" y="628208"/>
                    <a:pt x="2837921" y="677115"/>
                    <a:pt x="2840044" y="770679"/>
                  </a:cubicBezTo>
                  <a:lnTo>
                    <a:pt x="2840044" y="770676"/>
                  </a:lnTo>
                  <a:cubicBezTo>
                    <a:pt x="2842024" y="858231"/>
                    <a:pt x="2788721" y="909329"/>
                    <a:pt x="2685905" y="924815"/>
                  </a:cubicBezTo>
                  <a:cubicBezTo>
                    <a:pt x="2490419" y="958431"/>
                    <a:pt x="2339366" y="900546"/>
                    <a:pt x="2185054" y="924815"/>
                  </a:cubicBezTo>
                  <a:cubicBezTo>
                    <a:pt x="2030742" y="949084"/>
                    <a:pt x="1804058" y="908103"/>
                    <a:pt x="1684203" y="924815"/>
                  </a:cubicBezTo>
                  <a:cubicBezTo>
                    <a:pt x="1564348" y="941527"/>
                    <a:pt x="1375677" y="874202"/>
                    <a:pt x="1183352" y="924815"/>
                  </a:cubicBezTo>
                  <a:cubicBezTo>
                    <a:pt x="1026773" y="950997"/>
                    <a:pt x="949897" y="919727"/>
                    <a:pt x="824915" y="924815"/>
                  </a:cubicBezTo>
                  <a:cubicBezTo>
                    <a:pt x="699933" y="929903"/>
                    <a:pt x="638023" y="923166"/>
                    <a:pt x="466477" y="924815"/>
                  </a:cubicBezTo>
                  <a:cubicBezTo>
                    <a:pt x="468106" y="924734"/>
                    <a:pt x="470807" y="925222"/>
                    <a:pt x="473341" y="924815"/>
                  </a:cubicBezTo>
                  <a:cubicBezTo>
                    <a:pt x="383200" y="925689"/>
                    <a:pt x="251089" y="896401"/>
                    <a:pt x="154139" y="924815"/>
                  </a:cubicBezTo>
                  <a:cubicBezTo>
                    <a:pt x="68617" y="914222"/>
                    <a:pt x="8638" y="857606"/>
                    <a:pt x="0" y="770676"/>
                  </a:cubicBezTo>
                  <a:lnTo>
                    <a:pt x="0" y="770679"/>
                  </a:lnTo>
                  <a:cubicBezTo>
                    <a:pt x="-2509" y="672211"/>
                    <a:pt x="23366" y="625825"/>
                    <a:pt x="0" y="539475"/>
                  </a:cubicBezTo>
                  <a:lnTo>
                    <a:pt x="0" y="539475"/>
                  </a:lnTo>
                  <a:cubicBezTo>
                    <a:pt x="-37121" y="436643"/>
                    <a:pt x="22624" y="281743"/>
                    <a:pt x="0" y="154139"/>
                  </a:cubicBezTo>
                  <a:close/>
                </a:path>
              </a:pathLst>
            </a:custGeom>
            <a:solidFill>
              <a:srgbClr val="6954A8"/>
            </a:solidFill>
            <a:ln w="19050">
              <a:solidFill>
                <a:srgbClr val="6954A8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-33575"/>
                        <a:gd name="adj2" fmla="val 45193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000" tIns="108000" rIns="108000" bIns="108000" rtlCol="0" anchor="ctr"/>
            <a:lstStyle/>
            <a:p>
              <a:pPr>
                <a:lnSpc>
                  <a:spcPct val="114000"/>
                </a:lnSpc>
              </a:pPr>
              <a:r>
                <a:rPr lang="zh-TW" altLang="en-US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免疫功能異常</a:t>
              </a:r>
            </a:p>
          </p:txBody>
        </p:sp>
        <p:pic>
          <p:nvPicPr>
            <p:cNvPr id="77" name="圖形 76">
              <a:extLst>
                <a:ext uri="{FF2B5EF4-FFF2-40B4-BE49-F238E27FC236}">
                  <a16:creationId xmlns:a16="http://schemas.microsoft.com/office/drawing/2014/main" id="{AD2FED35-C069-793F-853B-274454DF9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760" y="2805752"/>
              <a:ext cx="680933" cy="639394"/>
            </a:xfrm>
            <a:prstGeom prst="rect">
              <a:avLst/>
            </a:prstGeom>
          </p:spPr>
        </p:pic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FD5E467-E85E-5EAD-A2DC-AD276304CE78}"/>
              </a:ext>
            </a:extLst>
          </p:cNvPr>
          <p:cNvSpPr txBox="1"/>
          <p:nvPr/>
        </p:nvSpPr>
        <p:spPr>
          <a:xfrm>
            <a:off x="3832514" y="4021233"/>
            <a:ext cx="7566696" cy="707886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部份止痛藥、部份抗生素及重金屬可能會影響腎臟功能，若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自行服用藥性不明的偏方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濫用止痛藥物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，往往造成腎臟嚴重的損壞。</a:t>
            </a: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FEFDE73D-EA85-0F48-EBB4-EC80371E42BB}"/>
              </a:ext>
            </a:extLst>
          </p:cNvPr>
          <p:cNvGrpSpPr/>
          <p:nvPr/>
        </p:nvGrpSpPr>
        <p:grpSpPr>
          <a:xfrm>
            <a:off x="743340" y="5167339"/>
            <a:ext cx="2840044" cy="924815"/>
            <a:chOff x="892630" y="4897630"/>
            <a:chExt cx="2840044" cy="924815"/>
          </a:xfrm>
        </p:grpSpPr>
        <p:sp>
          <p:nvSpPr>
            <p:cNvPr id="29" name="圓角矩形圖說文字 16">
              <a:extLst>
                <a:ext uri="{FF2B5EF4-FFF2-40B4-BE49-F238E27FC236}">
                  <a16:creationId xmlns:a16="http://schemas.microsoft.com/office/drawing/2014/main" id="{F05D5E64-253F-6956-E189-1C1F8F03A1DD}"/>
                </a:ext>
              </a:extLst>
            </p:cNvPr>
            <p:cNvSpPr/>
            <p:nvPr/>
          </p:nvSpPr>
          <p:spPr>
            <a:xfrm>
              <a:off x="892630" y="4897630"/>
              <a:ext cx="2840044" cy="924815"/>
            </a:xfrm>
            <a:custGeom>
              <a:avLst/>
              <a:gdLst>
                <a:gd name="connsiteX0" fmla="*/ 0 w 2840044"/>
                <a:gd name="connsiteY0" fmla="*/ 154139 h 924815"/>
                <a:gd name="connsiteX1" fmla="*/ 154139 w 2840044"/>
                <a:gd name="connsiteY1" fmla="*/ 0 h 924815"/>
                <a:gd name="connsiteX2" fmla="*/ 473341 w 2840044"/>
                <a:gd name="connsiteY2" fmla="*/ 0 h 924815"/>
                <a:gd name="connsiteX3" fmla="*/ 473341 w 2840044"/>
                <a:gd name="connsiteY3" fmla="*/ 0 h 924815"/>
                <a:gd name="connsiteX4" fmla="*/ 807046 w 2840044"/>
                <a:gd name="connsiteY4" fmla="*/ 0 h 924815"/>
                <a:gd name="connsiteX5" fmla="*/ 1183352 w 2840044"/>
                <a:gd name="connsiteY5" fmla="*/ 0 h 924815"/>
                <a:gd name="connsiteX6" fmla="*/ 1669177 w 2840044"/>
                <a:gd name="connsiteY6" fmla="*/ 0 h 924815"/>
                <a:gd name="connsiteX7" fmla="*/ 2139977 w 2840044"/>
                <a:gd name="connsiteY7" fmla="*/ 0 h 924815"/>
                <a:gd name="connsiteX8" fmla="*/ 2685905 w 2840044"/>
                <a:gd name="connsiteY8" fmla="*/ 0 h 924815"/>
                <a:gd name="connsiteX9" fmla="*/ 2840044 w 2840044"/>
                <a:gd name="connsiteY9" fmla="*/ 154139 h 924815"/>
                <a:gd name="connsiteX10" fmla="*/ 2840044 w 2840044"/>
                <a:gd name="connsiteY10" fmla="*/ 539475 h 924815"/>
                <a:gd name="connsiteX11" fmla="*/ 2840044 w 2840044"/>
                <a:gd name="connsiteY11" fmla="*/ 539475 h 924815"/>
                <a:gd name="connsiteX12" fmla="*/ 2840044 w 2840044"/>
                <a:gd name="connsiteY12" fmla="*/ 770679 h 924815"/>
                <a:gd name="connsiteX13" fmla="*/ 2840044 w 2840044"/>
                <a:gd name="connsiteY13" fmla="*/ 770676 h 924815"/>
                <a:gd name="connsiteX14" fmla="*/ 2685905 w 2840044"/>
                <a:gd name="connsiteY14" fmla="*/ 924815 h 924815"/>
                <a:gd name="connsiteX15" fmla="*/ 2155003 w 2840044"/>
                <a:gd name="connsiteY15" fmla="*/ 924815 h 924815"/>
                <a:gd name="connsiteX16" fmla="*/ 1654152 w 2840044"/>
                <a:gd name="connsiteY16" fmla="*/ 924815 h 924815"/>
                <a:gd name="connsiteX17" fmla="*/ 1183352 w 2840044"/>
                <a:gd name="connsiteY17" fmla="*/ 924815 h 924815"/>
                <a:gd name="connsiteX18" fmla="*/ 824915 w 2840044"/>
                <a:gd name="connsiteY18" fmla="*/ 924815 h 924815"/>
                <a:gd name="connsiteX19" fmla="*/ 466477 w 2840044"/>
                <a:gd name="connsiteY19" fmla="*/ 924815 h 924815"/>
                <a:gd name="connsiteX20" fmla="*/ 473341 w 2840044"/>
                <a:gd name="connsiteY20" fmla="*/ 924815 h 924815"/>
                <a:gd name="connsiteX21" fmla="*/ 154139 w 2840044"/>
                <a:gd name="connsiteY21" fmla="*/ 924815 h 924815"/>
                <a:gd name="connsiteX22" fmla="*/ 0 w 2840044"/>
                <a:gd name="connsiteY22" fmla="*/ 770676 h 924815"/>
                <a:gd name="connsiteX23" fmla="*/ 0 w 2840044"/>
                <a:gd name="connsiteY23" fmla="*/ 770679 h 924815"/>
                <a:gd name="connsiteX24" fmla="*/ 0 w 2840044"/>
                <a:gd name="connsiteY24" fmla="*/ 539475 h 924815"/>
                <a:gd name="connsiteX25" fmla="*/ 0 w 2840044"/>
                <a:gd name="connsiteY25" fmla="*/ 539475 h 924815"/>
                <a:gd name="connsiteX26" fmla="*/ 0 w 2840044"/>
                <a:gd name="connsiteY26" fmla="*/ 154139 h 92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044" h="924815" fill="none" extrusionOk="0">
                  <a:moveTo>
                    <a:pt x="0" y="154139"/>
                  </a:moveTo>
                  <a:cubicBezTo>
                    <a:pt x="573" y="70939"/>
                    <a:pt x="82869" y="-4075"/>
                    <a:pt x="154139" y="0"/>
                  </a:cubicBezTo>
                  <a:cubicBezTo>
                    <a:pt x="279805" y="-24956"/>
                    <a:pt x="346149" y="11227"/>
                    <a:pt x="473341" y="0"/>
                  </a:cubicBezTo>
                  <a:lnTo>
                    <a:pt x="473341" y="0"/>
                  </a:lnTo>
                  <a:cubicBezTo>
                    <a:pt x="559082" y="-3005"/>
                    <a:pt x="727847" y="32024"/>
                    <a:pt x="807046" y="0"/>
                  </a:cubicBezTo>
                  <a:cubicBezTo>
                    <a:pt x="886246" y="-32024"/>
                    <a:pt x="1065634" y="5363"/>
                    <a:pt x="1183352" y="0"/>
                  </a:cubicBezTo>
                  <a:cubicBezTo>
                    <a:pt x="1323865" y="-9417"/>
                    <a:pt x="1524076" y="19145"/>
                    <a:pt x="1669177" y="0"/>
                  </a:cubicBezTo>
                  <a:cubicBezTo>
                    <a:pt x="1814278" y="-19145"/>
                    <a:pt x="1986220" y="30560"/>
                    <a:pt x="2139977" y="0"/>
                  </a:cubicBezTo>
                  <a:cubicBezTo>
                    <a:pt x="2293734" y="-30560"/>
                    <a:pt x="2535789" y="42371"/>
                    <a:pt x="2685905" y="0"/>
                  </a:cubicBezTo>
                  <a:cubicBezTo>
                    <a:pt x="2774827" y="-1004"/>
                    <a:pt x="2837324" y="87854"/>
                    <a:pt x="2840044" y="154139"/>
                  </a:cubicBezTo>
                  <a:cubicBezTo>
                    <a:pt x="2850864" y="256573"/>
                    <a:pt x="2809889" y="436735"/>
                    <a:pt x="2840044" y="539475"/>
                  </a:cubicBezTo>
                  <a:lnTo>
                    <a:pt x="2840044" y="539475"/>
                  </a:lnTo>
                  <a:cubicBezTo>
                    <a:pt x="2851808" y="591933"/>
                    <a:pt x="2833451" y="672295"/>
                    <a:pt x="2840044" y="770679"/>
                  </a:cubicBezTo>
                  <a:lnTo>
                    <a:pt x="2840044" y="770676"/>
                  </a:lnTo>
                  <a:cubicBezTo>
                    <a:pt x="2849435" y="865669"/>
                    <a:pt x="2770077" y="929989"/>
                    <a:pt x="2685905" y="924815"/>
                  </a:cubicBezTo>
                  <a:cubicBezTo>
                    <a:pt x="2481491" y="931292"/>
                    <a:pt x="2281572" y="906637"/>
                    <a:pt x="2155003" y="924815"/>
                  </a:cubicBezTo>
                  <a:cubicBezTo>
                    <a:pt x="2028434" y="942993"/>
                    <a:pt x="1870153" y="871417"/>
                    <a:pt x="1654152" y="924815"/>
                  </a:cubicBezTo>
                  <a:cubicBezTo>
                    <a:pt x="1438151" y="978213"/>
                    <a:pt x="1281565" y="903146"/>
                    <a:pt x="1183352" y="924815"/>
                  </a:cubicBezTo>
                  <a:cubicBezTo>
                    <a:pt x="1082783" y="955218"/>
                    <a:pt x="961033" y="892906"/>
                    <a:pt x="824915" y="924815"/>
                  </a:cubicBezTo>
                  <a:cubicBezTo>
                    <a:pt x="688797" y="956724"/>
                    <a:pt x="602043" y="907669"/>
                    <a:pt x="466477" y="924815"/>
                  </a:cubicBezTo>
                  <a:cubicBezTo>
                    <a:pt x="469162" y="924243"/>
                    <a:pt x="471529" y="925077"/>
                    <a:pt x="473341" y="924815"/>
                  </a:cubicBezTo>
                  <a:cubicBezTo>
                    <a:pt x="314644" y="945473"/>
                    <a:pt x="236489" y="921141"/>
                    <a:pt x="154139" y="924815"/>
                  </a:cubicBezTo>
                  <a:cubicBezTo>
                    <a:pt x="78484" y="917360"/>
                    <a:pt x="20539" y="854211"/>
                    <a:pt x="0" y="770676"/>
                  </a:cubicBezTo>
                  <a:lnTo>
                    <a:pt x="0" y="770679"/>
                  </a:lnTo>
                  <a:cubicBezTo>
                    <a:pt x="-264" y="709299"/>
                    <a:pt x="18189" y="623969"/>
                    <a:pt x="0" y="539475"/>
                  </a:cubicBezTo>
                  <a:lnTo>
                    <a:pt x="0" y="539475"/>
                  </a:lnTo>
                  <a:cubicBezTo>
                    <a:pt x="-3192" y="412996"/>
                    <a:pt x="43547" y="280692"/>
                    <a:pt x="0" y="154139"/>
                  </a:cubicBezTo>
                  <a:close/>
                </a:path>
                <a:path w="2840044" h="924815" stroke="0" extrusionOk="0">
                  <a:moveTo>
                    <a:pt x="0" y="154139"/>
                  </a:moveTo>
                  <a:cubicBezTo>
                    <a:pt x="-10968" y="62244"/>
                    <a:pt x="64219" y="1798"/>
                    <a:pt x="154139" y="0"/>
                  </a:cubicBezTo>
                  <a:cubicBezTo>
                    <a:pt x="269317" y="-30273"/>
                    <a:pt x="397275" y="17055"/>
                    <a:pt x="473341" y="0"/>
                  </a:cubicBezTo>
                  <a:lnTo>
                    <a:pt x="473341" y="0"/>
                  </a:lnTo>
                  <a:cubicBezTo>
                    <a:pt x="579036" y="-24568"/>
                    <a:pt x="686557" y="2171"/>
                    <a:pt x="821246" y="0"/>
                  </a:cubicBezTo>
                  <a:cubicBezTo>
                    <a:pt x="955935" y="-2171"/>
                    <a:pt x="1014233" y="35600"/>
                    <a:pt x="1183352" y="0"/>
                  </a:cubicBezTo>
                  <a:cubicBezTo>
                    <a:pt x="1350871" y="-29562"/>
                    <a:pt x="1549957" y="40314"/>
                    <a:pt x="1714254" y="0"/>
                  </a:cubicBezTo>
                  <a:cubicBezTo>
                    <a:pt x="1878551" y="-40314"/>
                    <a:pt x="2049013" y="19692"/>
                    <a:pt x="2215105" y="0"/>
                  </a:cubicBezTo>
                  <a:cubicBezTo>
                    <a:pt x="2381197" y="-19692"/>
                    <a:pt x="2455199" y="36185"/>
                    <a:pt x="2685905" y="0"/>
                  </a:cubicBezTo>
                  <a:cubicBezTo>
                    <a:pt x="2777284" y="3499"/>
                    <a:pt x="2850841" y="71606"/>
                    <a:pt x="2840044" y="154139"/>
                  </a:cubicBezTo>
                  <a:cubicBezTo>
                    <a:pt x="2847564" y="273819"/>
                    <a:pt x="2829040" y="405370"/>
                    <a:pt x="2840044" y="539475"/>
                  </a:cubicBezTo>
                  <a:lnTo>
                    <a:pt x="2840044" y="539475"/>
                  </a:lnTo>
                  <a:cubicBezTo>
                    <a:pt x="2852901" y="628208"/>
                    <a:pt x="2837921" y="677115"/>
                    <a:pt x="2840044" y="770679"/>
                  </a:cubicBezTo>
                  <a:lnTo>
                    <a:pt x="2840044" y="770676"/>
                  </a:lnTo>
                  <a:cubicBezTo>
                    <a:pt x="2842024" y="858231"/>
                    <a:pt x="2788721" y="909329"/>
                    <a:pt x="2685905" y="924815"/>
                  </a:cubicBezTo>
                  <a:cubicBezTo>
                    <a:pt x="2490419" y="958431"/>
                    <a:pt x="2339366" y="900546"/>
                    <a:pt x="2185054" y="924815"/>
                  </a:cubicBezTo>
                  <a:cubicBezTo>
                    <a:pt x="2030742" y="949084"/>
                    <a:pt x="1804058" y="908103"/>
                    <a:pt x="1684203" y="924815"/>
                  </a:cubicBezTo>
                  <a:cubicBezTo>
                    <a:pt x="1564348" y="941527"/>
                    <a:pt x="1375677" y="874202"/>
                    <a:pt x="1183352" y="924815"/>
                  </a:cubicBezTo>
                  <a:cubicBezTo>
                    <a:pt x="1026773" y="950997"/>
                    <a:pt x="949897" y="919727"/>
                    <a:pt x="824915" y="924815"/>
                  </a:cubicBezTo>
                  <a:cubicBezTo>
                    <a:pt x="699933" y="929903"/>
                    <a:pt x="638023" y="923166"/>
                    <a:pt x="466477" y="924815"/>
                  </a:cubicBezTo>
                  <a:cubicBezTo>
                    <a:pt x="468106" y="924734"/>
                    <a:pt x="470807" y="925222"/>
                    <a:pt x="473341" y="924815"/>
                  </a:cubicBezTo>
                  <a:cubicBezTo>
                    <a:pt x="383200" y="925689"/>
                    <a:pt x="251089" y="896401"/>
                    <a:pt x="154139" y="924815"/>
                  </a:cubicBezTo>
                  <a:cubicBezTo>
                    <a:pt x="68617" y="914222"/>
                    <a:pt x="8638" y="857606"/>
                    <a:pt x="0" y="770676"/>
                  </a:cubicBezTo>
                  <a:lnTo>
                    <a:pt x="0" y="770679"/>
                  </a:lnTo>
                  <a:cubicBezTo>
                    <a:pt x="-2509" y="672211"/>
                    <a:pt x="23366" y="625825"/>
                    <a:pt x="0" y="539475"/>
                  </a:cubicBezTo>
                  <a:lnTo>
                    <a:pt x="0" y="539475"/>
                  </a:lnTo>
                  <a:cubicBezTo>
                    <a:pt x="-37121" y="436643"/>
                    <a:pt x="22624" y="281743"/>
                    <a:pt x="0" y="154139"/>
                  </a:cubicBezTo>
                  <a:close/>
                </a:path>
              </a:pathLst>
            </a:custGeom>
            <a:solidFill>
              <a:srgbClr val="6954A8"/>
            </a:solidFill>
            <a:ln w="19050">
              <a:solidFill>
                <a:srgbClr val="6954A8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-33575"/>
                        <a:gd name="adj2" fmla="val 45193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tIns="108000" rIns="108000" bIns="108000" rtlCol="0" anchor="ctr"/>
            <a:lstStyle/>
            <a:p>
              <a:pPr algn="ctr">
                <a:lnSpc>
                  <a:spcPct val="114000"/>
                </a:lnSpc>
              </a:pPr>
              <a:r>
                <a:rPr lang="zh-TW" altLang="en-US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尿路阻塞</a:t>
              </a:r>
            </a:p>
          </p:txBody>
        </p:sp>
        <p:pic>
          <p:nvPicPr>
            <p:cNvPr id="30" name="圖片 29" descr="一張含有 文字, 美工圖案 的圖片&#10;&#10;自動產生的描述">
              <a:extLst>
                <a:ext uri="{FF2B5EF4-FFF2-40B4-BE49-F238E27FC236}">
                  <a16:creationId xmlns:a16="http://schemas.microsoft.com/office/drawing/2014/main" id="{182BA914-A465-2DB6-D541-AF5BB66B9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68" b="22804"/>
            <a:stretch/>
          </p:blipFill>
          <p:spPr>
            <a:xfrm>
              <a:off x="1241424" y="4979474"/>
              <a:ext cx="502974" cy="788036"/>
            </a:xfrm>
            <a:prstGeom prst="rect">
              <a:avLst/>
            </a:prstGeom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8690526-7BB3-A0EE-F29F-BBD5C61ADDF4}"/>
              </a:ext>
            </a:extLst>
          </p:cNvPr>
          <p:cNvSpPr txBox="1"/>
          <p:nvPr/>
        </p:nvSpPr>
        <p:spPr>
          <a:xfrm>
            <a:off x="3832514" y="5458535"/>
            <a:ext cx="7566696" cy="400110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泌尿道結石、狹窄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膀胱尿液滯留</a:t>
            </a:r>
            <a:r>
              <a:rPr lang="zh-TW" altLang="en-US" sz="2000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皆可能導致腎臟功能的損害。</a:t>
            </a:r>
          </a:p>
        </p:txBody>
      </p:sp>
    </p:spTree>
    <p:extLst>
      <p:ext uri="{BB962C8B-B14F-4D97-AF65-F5344CB8AC3E}">
        <p14:creationId xmlns:p14="http://schemas.microsoft.com/office/powerpoint/2010/main" val="213039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F71A34-9421-15C4-31F5-CDB807F36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E44EE-B868-08E9-3D69-5A24874A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E5A9731-63A7-D902-89E0-D307B14D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6440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常見腎功能檢查項目</a:t>
            </a:r>
            <a:endParaRPr lang="zh-TW" altLang="en-US" b="1" dirty="0"/>
          </a:p>
        </p:txBody>
      </p:sp>
      <p:sp>
        <p:nvSpPr>
          <p:cNvPr id="8" name="圓角矩形圖說文字 16">
            <a:extLst>
              <a:ext uri="{FF2B5EF4-FFF2-40B4-BE49-F238E27FC236}">
                <a16:creationId xmlns:a16="http://schemas.microsoft.com/office/drawing/2014/main" id="{9B012023-13B6-7EFA-DCC2-FB62751D94A5}"/>
              </a:ext>
            </a:extLst>
          </p:cNvPr>
          <p:cNvSpPr/>
          <p:nvPr/>
        </p:nvSpPr>
        <p:spPr>
          <a:xfrm>
            <a:off x="6223000" y="1100532"/>
            <a:ext cx="5408835" cy="3890568"/>
          </a:xfrm>
          <a:custGeom>
            <a:avLst/>
            <a:gdLst>
              <a:gd name="connsiteX0" fmla="*/ 0 w 5408835"/>
              <a:gd name="connsiteY0" fmla="*/ 408354 h 3890568"/>
              <a:gd name="connsiteX1" fmla="*/ 408354 w 5408835"/>
              <a:gd name="connsiteY1" fmla="*/ 0 h 3890568"/>
              <a:gd name="connsiteX2" fmla="*/ 936449 w 5408835"/>
              <a:gd name="connsiteY2" fmla="*/ 0 h 3890568"/>
              <a:gd name="connsiteX3" fmla="*/ 1602307 w 5408835"/>
              <a:gd name="connsiteY3" fmla="*/ 0 h 3890568"/>
              <a:gd name="connsiteX4" fmla="*/ 2130402 w 5408835"/>
              <a:gd name="connsiteY4" fmla="*/ 0 h 3890568"/>
              <a:gd name="connsiteX5" fmla="*/ 2750339 w 5408835"/>
              <a:gd name="connsiteY5" fmla="*/ 0 h 3890568"/>
              <a:gd name="connsiteX6" fmla="*/ 3324355 w 5408835"/>
              <a:gd name="connsiteY6" fmla="*/ 0 h 3890568"/>
              <a:gd name="connsiteX7" fmla="*/ 3760607 w 5408835"/>
              <a:gd name="connsiteY7" fmla="*/ 0 h 3890568"/>
              <a:gd name="connsiteX8" fmla="*/ 4196859 w 5408835"/>
              <a:gd name="connsiteY8" fmla="*/ 0 h 3890568"/>
              <a:gd name="connsiteX9" fmla="*/ 5000481 w 5408835"/>
              <a:gd name="connsiteY9" fmla="*/ 0 h 3890568"/>
              <a:gd name="connsiteX10" fmla="*/ 5408835 w 5408835"/>
              <a:gd name="connsiteY10" fmla="*/ 408354 h 3890568"/>
              <a:gd name="connsiteX11" fmla="*/ 5408835 w 5408835"/>
              <a:gd name="connsiteY11" fmla="*/ 859187 h 3890568"/>
              <a:gd name="connsiteX12" fmla="*/ 5408835 w 5408835"/>
              <a:gd name="connsiteY12" fmla="*/ 1402235 h 3890568"/>
              <a:gd name="connsiteX13" fmla="*/ 5408835 w 5408835"/>
              <a:gd name="connsiteY13" fmla="*/ 1822330 h 3890568"/>
              <a:gd name="connsiteX14" fmla="*/ 5408835 w 5408835"/>
              <a:gd name="connsiteY14" fmla="*/ 2273162 h 3890568"/>
              <a:gd name="connsiteX15" fmla="*/ 5408835 w 5408835"/>
              <a:gd name="connsiteY15" fmla="*/ 2846950 h 3890568"/>
              <a:gd name="connsiteX16" fmla="*/ 5408835 w 5408835"/>
              <a:gd name="connsiteY16" fmla="*/ 3482214 h 3890568"/>
              <a:gd name="connsiteX17" fmla="*/ 5000481 w 5408835"/>
              <a:gd name="connsiteY17" fmla="*/ 3890568 h 3890568"/>
              <a:gd name="connsiteX18" fmla="*/ 4564229 w 5408835"/>
              <a:gd name="connsiteY18" fmla="*/ 3890568 h 3890568"/>
              <a:gd name="connsiteX19" fmla="*/ 4036134 w 5408835"/>
              <a:gd name="connsiteY19" fmla="*/ 3890568 h 3890568"/>
              <a:gd name="connsiteX20" fmla="*/ 3462118 w 5408835"/>
              <a:gd name="connsiteY20" fmla="*/ 3890568 h 3890568"/>
              <a:gd name="connsiteX21" fmla="*/ 2842181 w 5408835"/>
              <a:gd name="connsiteY21" fmla="*/ 3890568 h 3890568"/>
              <a:gd name="connsiteX22" fmla="*/ 2405929 w 5408835"/>
              <a:gd name="connsiteY22" fmla="*/ 3890568 h 3890568"/>
              <a:gd name="connsiteX23" fmla="*/ 1877835 w 5408835"/>
              <a:gd name="connsiteY23" fmla="*/ 3890568 h 3890568"/>
              <a:gd name="connsiteX24" fmla="*/ 1303819 w 5408835"/>
              <a:gd name="connsiteY24" fmla="*/ 3890568 h 3890568"/>
              <a:gd name="connsiteX25" fmla="*/ 408354 w 5408835"/>
              <a:gd name="connsiteY25" fmla="*/ 3890568 h 3890568"/>
              <a:gd name="connsiteX26" fmla="*/ 0 w 5408835"/>
              <a:gd name="connsiteY26" fmla="*/ 3482214 h 3890568"/>
              <a:gd name="connsiteX27" fmla="*/ 0 w 5408835"/>
              <a:gd name="connsiteY27" fmla="*/ 3062120 h 3890568"/>
              <a:gd name="connsiteX28" fmla="*/ 0 w 5408835"/>
              <a:gd name="connsiteY28" fmla="*/ 2488333 h 3890568"/>
              <a:gd name="connsiteX29" fmla="*/ 0 w 5408835"/>
              <a:gd name="connsiteY29" fmla="*/ 1914545 h 3890568"/>
              <a:gd name="connsiteX30" fmla="*/ 0 w 5408835"/>
              <a:gd name="connsiteY30" fmla="*/ 1494451 h 3890568"/>
              <a:gd name="connsiteX31" fmla="*/ 0 w 5408835"/>
              <a:gd name="connsiteY31" fmla="*/ 982141 h 3890568"/>
              <a:gd name="connsiteX32" fmla="*/ 0 w 5408835"/>
              <a:gd name="connsiteY32" fmla="*/ 408354 h 389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08835" h="3890568" fill="none" extrusionOk="0">
                <a:moveTo>
                  <a:pt x="0" y="408354"/>
                </a:moveTo>
                <a:cubicBezTo>
                  <a:pt x="-4732" y="177481"/>
                  <a:pt x="190234" y="-11295"/>
                  <a:pt x="408354" y="0"/>
                </a:cubicBezTo>
                <a:cubicBezTo>
                  <a:pt x="537921" y="-60732"/>
                  <a:pt x="754634" y="22832"/>
                  <a:pt x="936449" y="0"/>
                </a:cubicBezTo>
                <a:cubicBezTo>
                  <a:pt x="1118265" y="-22832"/>
                  <a:pt x="1318525" y="49533"/>
                  <a:pt x="1602307" y="0"/>
                </a:cubicBezTo>
                <a:cubicBezTo>
                  <a:pt x="1886089" y="-49533"/>
                  <a:pt x="1913594" y="5197"/>
                  <a:pt x="2130402" y="0"/>
                </a:cubicBezTo>
                <a:cubicBezTo>
                  <a:pt x="2347211" y="-5197"/>
                  <a:pt x="2569569" y="62846"/>
                  <a:pt x="2750339" y="0"/>
                </a:cubicBezTo>
                <a:cubicBezTo>
                  <a:pt x="2931109" y="-62846"/>
                  <a:pt x="3125739" y="44369"/>
                  <a:pt x="3324355" y="0"/>
                </a:cubicBezTo>
                <a:cubicBezTo>
                  <a:pt x="3522971" y="-44369"/>
                  <a:pt x="3666898" y="35700"/>
                  <a:pt x="3760607" y="0"/>
                </a:cubicBezTo>
                <a:cubicBezTo>
                  <a:pt x="3854316" y="-35700"/>
                  <a:pt x="4050073" y="19714"/>
                  <a:pt x="4196859" y="0"/>
                </a:cubicBezTo>
                <a:cubicBezTo>
                  <a:pt x="4343645" y="-19714"/>
                  <a:pt x="4705016" y="21637"/>
                  <a:pt x="5000481" y="0"/>
                </a:cubicBezTo>
                <a:cubicBezTo>
                  <a:pt x="5274505" y="-22858"/>
                  <a:pt x="5381323" y="201859"/>
                  <a:pt x="5408835" y="408354"/>
                </a:cubicBezTo>
                <a:cubicBezTo>
                  <a:pt x="5418686" y="582922"/>
                  <a:pt x="5363182" y="700552"/>
                  <a:pt x="5408835" y="859187"/>
                </a:cubicBezTo>
                <a:cubicBezTo>
                  <a:pt x="5454488" y="1017822"/>
                  <a:pt x="5396879" y="1154847"/>
                  <a:pt x="5408835" y="1402235"/>
                </a:cubicBezTo>
                <a:cubicBezTo>
                  <a:pt x="5420791" y="1649623"/>
                  <a:pt x="5378371" y="1704103"/>
                  <a:pt x="5408835" y="1822330"/>
                </a:cubicBezTo>
                <a:cubicBezTo>
                  <a:pt x="5439299" y="1940557"/>
                  <a:pt x="5391274" y="2173623"/>
                  <a:pt x="5408835" y="2273162"/>
                </a:cubicBezTo>
                <a:cubicBezTo>
                  <a:pt x="5426396" y="2372701"/>
                  <a:pt x="5352831" y="2648657"/>
                  <a:pt x="5408835" y="2846950"/>
                </a:cubicBezTo>
                <a:cubicBezTo>
                  <a:pt x="5464839" y="3045243"/>
                  <a:pt x="5392368" y="3242793"/>
                  <a:pt x="5408835" y="3482214"/>
                </a:cubicBezTo>
                <a:cubicBezTo>
                  <a:pt x="5457226" y="3721771"/>
                  <a:pt x="5223449" y="3955006"/>
                  <a:pt x="5000481" y="3890568"/>
                </a:cubicBezTo>
                <a:cubicBezTo>
                  <a:pt x="4906366" y="3937402"/>
                  <a:pt x="4722155" y="3872230"/>
                  <a:pt x="4564229" y="3890568"/>
                </a:cubicBezTo>
                <a:cubicBezTo>
                  <a:pt x="4406303" y="3908906"/>
                  <a:pt x="4255599" y="3870506"/>
                  <a:pt x="4036134" y="3890568"/>
                </a:cubicBezTo>
                <a:cubicBezTo>
                  <a:pt x="3816670" y="3910630"/>
                  <a:pt x="3578595" y="3841410"/>
                  <a:pt x="3462118" y="3890568"/>
                </a:cubicBezTo>
                <a:cubicBezTo>
                  <a:pt x="3345641" y="3939726"/>
                  <a:pt x="3003318" y="3845272"/>
                  <a:pt x="2842181" y="3890568"/>
                </a:cubicBezTo>
                <a:cubicBezTo>
                  <a:pt x="2681044" y="3935864"/>
                  <a:pt x="2592969" y="3888193"/>
                  <a:pt x="2405929" y="3890568"/>
                </a:cubicBezTo>
                <a:cubicBezTo>
                  <a:pt x="2218889" y="3892943"/>
                  <a:pt x="2114699" y="3853685"/>
                  <a:pt x="1877835" y="3890568"/>
                </a:cubicBezTo>
                <a:cubicBezTo>
                  <a:pt x="1640971" y="3927451"/>
                  <a:pt x="1575078" y="3865299"/>
                  <a:pt x="1303819" y="3890568"/>
                </a:cubicBezTo>
                <a:cubicBezTo>
                  <a:pt x="1032560" y="3915837"/>
                  <a:pt x="603887" y="3832640"/>
                  <a:pt x="408354" y="3890568"/>
                </a:cubicBezTo>
                <a:cubicBezTo>
                  <a:pt x="188654" y="3914610"/>
                  <a:pt x="-5523" y="3640987"/>
                  <a:pt x="0" y="3482214"/>
                </a:cubicBezTo>
                <a:cubicBezTo>
                  <a:pt x="-45908" y="3338891"/>
                  <a:pt x="16646" y="3247489"/>
                  <a:pt x="0" y="3062120"/>
                </a:cubicBezTo>
                <a:cubicBezTo>
                  <a:pt x="-16646" y="2876751"/>
                  <a:pt x="37763" y="2758240"/>
                  <a:pt x="0" y="2488333"/>
                </a:cubicBezTo>
                <a:cubicBezTo>
                  <a:pt x="-37763" y="2218426"/>
                  <a:pt x="18829" y="2140803"/>
                  <a:pt x="0" y="1914545"/>
                </a:cubicBezTo>
                <a:cubicBezTo>
                  <a:pt x="-18829" y="1688287"/>
                  <a:pt x="10287" y="1658820"/>
                  <a:pt x="0" y="1494451"/>
                </a:cubicBezTo>
                <a:cubicBezTo>
                  <a:pt x="-10287" y="1330082"/>
                  <a:pt x="2522" y="1230365"/>
                  <a:pt x="0" y="982141"/>
                </a:cubicBezTo>
                <a:cubicBezTo>
                  <a:pt x="-2522" y="733917"/>
                  <a:pt x="48245" y="682938"/>
                  <a:pt x="0" y="408354"/>
                </a:cubicBezTo>
                <a:close/>
              </a:path>
              <a:path w="5408835" h="3890568" stroke="0" extrusionOk="0">
                <a:moveTo>
                  <a:pt x="0" y="408354"/>
                </a:moveTo>
                <a:cubicBezTo>
                  <a:pt x="11505" y="209397"/>
                  <a:pt x="201195" y="21827"/>
                  <a:pt x="408354" y="0"/>
                </a:cubicBezTo>
                <a:cubicBezTo>
                  <a:pt x="573828" y="-40218"/>
                  <a:pt x="837624" y="5235"/>
                  <a:pt x="1074212" y="0"/>
                </a:cubicBezTo>
                <a:cubicBezTo>
                  <a:pt x="1310800" y="-5235"/>
                  <a:pt x="1320196" y="27477"/>
                  <a:pt x="1510464" y="0"/>
                </a:cubicBezTo>
                <a:cubicBezTo>
                  <a:pt x="1700732" y="-27477"/>
                  <a:pt x="1794226" y="1145"/>
                  <a:pt x="1946717" y="0"/>
                </a:cubicBezTo>
                <a:cubicBezTo>
                  <a:pt x="2099208" y="-1145"/>
                  <a:pt x="2312500" y="55583"/>
                  <a:pt x="2428890" y="0"/>
                </a:cubicBezTo>
                <a:cubicBezTo>
                  <a:pt x="2545280" y="-55583"/>
                  <a:pt x="2844748" y="68833"/>
                  <a:pt x="3048827" y="0"/>
                </a:cubicBezTo>
                <a:cubicBezTo>
                  <a:pt x="3252906" y="-68833"/>
                  <a:pt x="3577674" y="39782"/>
                  <a:pt x="3714685" y="0"/>
                </a:cubicBezTo>
                <a:cubicBezTo>
                  <a:pt x="3851696" y="-39782"/>
                  <a:pt x="4066779" y="1141"/>
                  <a:pt x="4334623" y="0"/>
                </a:cubicBezTo>
                <a:cubicBezTo>
                  <a:pt x="4602467" y="-1141"/>
                  <a:pt x="4760026" y="57836"/>
                  <a:pt x="5000481" y="0"/>
                </a:cubicBezTo>
                <a:cubicBezTo>
                  <a:pt x="5274063" y="4943"/>
                  <a:pt x="5429677" y="155890"/>
                  <a:pt x="5408835" y="408354"/>
                </a:cubicBezTo>
                <a:cubicBezTo>
                  <a:pt x="5431150" y="589429"/>
                  <a:pt x="5403773" y="664073"/>
                  <a:pt x="5408835" y="828448"/>
                </a:cubicBezTo>
                <a:cubicBezTo>
                  <a:pt x="5413897" y="992823"/>
                  <a:pt x="5361070" y="1112150"/>
                  <a:pt x="5408835" y="1340758"/>
                </a:cubicBezTo>
                <a:cubicBezTo>
                  <a:pt x="5456600" y="1569366"/>
                  <a:pt x="5403767" y="1664709"/>
                  <a:pt x="5408835" y="1853068"/>
                </a:cubicBezTo>
                <a:cubicBezTo>
                  <a:pt x="5413903" y="2041427"/>
                  <a:pt x="5406935" y="2129510"/>
                  <a:pt x="5408835" y="2303901"/>
                </a:cubicBezTo>
                <a:cubicBezTo>
                  <a:pt x="5410735" y="2478292"/>
                  <a:pt x="5368089" y="2533511"/>
                  <a:pt x="5408835" y="2723995"/>
                </a:cubicBezTo>
                <a:cubicBezTo>
                  <a:pt x="5449581" y="2914479"/>
                  <a:pt x="5391057" y="3291990"/>
                  <a:pt x="5408835" y="3482214"/>
                </a:cubicBezTo>
                <a:cubicBezTo>
                  <a:pt x="5416600" y="3731959"/>
                  <a:pt x="5219536" y="3824693"/>
                  <a:pt x="5000481" y="3890568"/>
                </a:cubicBezTo>
                <a:cubicBezTo>
                  <a:pt x="4808929" y="3950485"/>
                  <a:pt x="4577151" y="3834155"/>
                  <a:pt x="4334623" y="3890568"/>
                </a:cubicBezTo>
                <a:cubicBezTo>
                  <a:pt x="4092095" y="3946981"/>
                  <a:pt x="4068726" y="3856674"/>
                  <a:pt x="3852449" y="3890568"/>
                </a:cubicBezTo>
                <a:cubicBezTo>
                  <a:pt x="3636172" y="3924462"/>
                  <a:pt x="3515249" y="3879064"/>
                  <a:pt x="3416197" y="3890568"/>
                </a:cubicBezTo>
                <a:cubicBezTo>
                  <a:pt x="3317145" y="3902072"/>
                  <a:pt x="2968436" y="3846794"/>
                  <a:pt x="2796260" y="3890568"/>
                </a:cubicBezTo>
                <a:cubicBezTo>
                  <a:pt x="2624084" y="3934342"/>
                  <a:pt x="2496131" y="3884433"/>
                  <a:pt x="2360008" y="3890568"/>
                </a:cubicBezTo>
                <a:cubicBezTo>
                  <a:pt x="2223885" y="3896703"/>
                  <a:pt x="2008224" y="3876387"/>
                  <a:pt x="1785992" y="3890568"/>
                </a:cubicBezTo>
                <a:cubicBezTo>
                  <a:pt x="1563760" y="3904749"/>
                  <a:pt x="1559716" y="3871695"/>
                  <a:pt x="1349740" y="3890568"/>
                </a:cubicBezTo>
                <a:cubicBezTo>
                  <a:pt x="1139764" y="3909441"/>
                  <a:pt x="695897" y="3839191"/>
                  <a:pt x="408354" y="3890568"/>
                </a:cubicBezTo>
                <a:cubicBezTo>
                  <a:pt x="218055" y="3918119"/>
                  <a:pt x="6784" y="3656417"/>
                  <a:pt x="0" y="3482214"/>
                </a:cubicBezTo>
                <a:cubicBezTo>
                  <a:pt x="-27352" y="3274973"/>
                  <a:pt x="28083" y="3252097"/>
                  <a:pt x="0" y="3031381"/>
                </a:cubicBezTo>
                <a:cubicBezTo>
                  <a:pt x="-28083" y="2810665"/>
                  <a:pt x="40924" y="2788166"/>
                  <a:pt x="0" y="2549810"/>
                </a:cubicBezTo>
                <a:cubicBezTo>
                  <a:pt x="-40924" y="2311454"/>
                  <a:pt x="21351" y="2282969"/>
                  <a:pt x="0" y="2098977"/>
                </a:cubicBezTo>
                <a:cubicBezTo>
                  <a:pt x="-21351" y="1914985"/>
                  <a:pt x="33469" y="1649355"/>
                  <a:pt x="0" y="1525190"/>
                </a:cubicBezTo>
                <a:cubicBezTo>
                  <a:pt x="-33469" y="1401025"/>
                  <a:pt x="52572" y="1107300"/>
                  <a:pt x="0" y="982141"/>
                </a:cubicBezTo>
                <a:cubicBezTo>
                  <a:pt x="-52572" y="856982"/>
                  <a:pt x="462" y="578714"/>
                  <a:pt x="0" y="40835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652497666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800" b="1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尿液檢查</a:t>
            </a:r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0D9D2028-2772-B9C0-9C6D-0947FA60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50">
            <a:off x="8619922" y="1840427"/>
            <a:ext cx="462661" cy="1827887"/>
          </a:xfrm>
          <a:prstGeom prst="rect">
            <a:avLst/>
          </a:prstGeom>
        </p:spPr>
      </p:pic>
      <p:sp>
        <p:nvSpPr>
          <p:cNvPr id="7" name="圓角矩形圖說文字 16">
            <a:extLst>
              <a:ext uri="{FF2B5EF4-FFF2-40B4-BE49-F238E27FC236}">
                <a16:creationId xmlns:a16="http://schemas.microsoft.com/office/drawing/2014/main" id="{E048125F-80E7-C2D6-75D7-A4029286DA70}"/>
              </a:ext>
            </a:extLst>
          </p:cNvPr>
          <p:cNvSpPr/>
          <p:nvPr/>
        </p:nvSpPr>
        <p:spPr>
          <a:xfrm>
            <a:off x="6497626" y="3631237"/>
            <a:ext cx="4995873" cy="1217187"/>
          </a:xfrm>
          <a:custGeom>
            <a:avLst/>
            <a:gdLst>
              <a:gd name="connsiteX0" fmla="*/ 0 w 4995873"/>
              <a:gd name="connsiteY0" fmla="*/ 0 h 1217187"/>
              <a:gd name="connsiteX1" fmla="*/ 455180 w 4995873"/>
              <a:gd name="connsiteY1" fmla="*/ 0 h 1217187"/>
              <a:gd name="connsiteX2" fmla="*/ 960318 w 4995873"/>
              <a:gd name="connsiteY2" fmla="*/ 0 h 1217187"/>
              <a:gd name="connsiteX3" fmla="*/ 1365539 w 4995873"/>
              <a:gd name="connsiteY3" fmla="*/ 0 h 1217187"/>
              <a:gd name="connsiteX4" fmla="*/ 1820718 w 4995873"/>
              <a:gd name="connsiteY4" fmla="*/ 0 h 1217187"/>
              <a:gd name="connsiteX5" fmla="*/ 2475733 w 4995873"/>
              <a:gd name="connsiteY5" fmla="*/ 0 h 1217187"/>
              <a:gd name="connsiteX6" fmla="*/ 3030830 w 4995873"/>
              <a:gd name="connsiteY6" fmla="*/ 0 h 1217187"/>
              <a:gd name="connsiteX7" fmla="*/ 3486009 w 4995873"/>
              <a:gd name="connsiteY7" fmla="*/ 0 h 1217187"/>
              <a:gd name="connsiteX8" fmla="*/ 4041106 w 4995873"/>
              <a:gd name="connsiteY8" fmla="*/ 0 h 1217187"/>
              <a:gd name="connsiteX9" fmla="*/ 4496286 w 4995873"/>
              <a:gd name="connsiteY9" fmla="*/ 0 h 1217187"/>
              <a:gd name="connsiteX10" fmla="*/ 4995873 w 4995873"/>
              <a:gd name="connsiteY10" fmla="*/ 0 h 1217187"/>
              <a:gd name="connsiteX11" fmla="*/ 4995873 w 4995873"/>
              <a:gd name="connsiteY11" fmla="*/ 381385 h 1217187"/>
              <a:gd name="connsiteX12" fmla="*/ 4995873 w 4995873"/>
              <a:gd name="connsiteY12" fmla="*/ 750599 h 1217187"/>
              <a:gd name="connsiteX13" fmla="*/ 4995873 w 4995873"/>
              <a:gd name="connsiteY13" fmla="*/ 1217187 h 1217187"/>
              <a:gd name="connsiteX14" fmla="*/ 4540693 w 4995873"/>
              <a:gd name="connsiteY14" fmla="*/ 1217187 h 1217187"/>
              <a:gd name="connsiteX15" fmla="*/ 4035555 w 4995873"/>
              <a:gd name="connsiteY15" fmla="*/ 1217187 h 1217187"/>
              <a:gd name="connsiteX16" fmla="*/ 3380541 w 4995873"/>
              <a:gd name="connsiteY16" fmla="*/ 1217187 h 1217187"/>
              <a:gd name="connsiteX17" fmla="*/ 2875402 w 4995873"/>
              <a:gd name="connsiteY17" fmla="*/ 1217187 h 1217187"/>
              <a:gd name="connsiteX18" fmla="*/ 2270347 w 4995873"/>
              <a:gd name="connsiteY18" fmla="*/ 1217187 h 1217187"/>
              <a:gd name="connsiteX19" fmla="*/ 1815167 w 4995873"/>
              <a:gd name="connsiteY19" fmla="*/ 1217187 h 1217187"/>
              <a:gd name="connsiteX20" fmla="*/ 1160153 w 4995873"/>
              <a:gd name="connsiteY20" fmla="*/ 1217187 h 1217187"/>
              <a:gd name="connsiteX21" fmla="*/ 555097 w 4995873"/>
              <a:gd name="connsiteY21" fmla="*/ 1217187 h 1217187"/>
              <a:gd name="connsiteX22" fmla="*/ 0 w 4995873"/>
              <a:gd name="connsiteY22" fmla="*/ 1217187 h 1217187"/>
              <a:gd name="connsiteX23" fmla="*/ 0 w 4995873"/>
              <a:gd name="connsiteY23" fmla="*/ 835802 h 1217187"/>
              <a:gd name="connsiteX24" fmla="*/ 0 w 4995873"/>
              <a:gd name="connsiteY24" fmla="*/ 430073 h 1217187"/>
              <a:gd name="connsiteX25" fmla="*/ 0 w 4995873"/>
              <a:gd name="connsiteY25" fmla="*/ 0 h 12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95873" h="1217187" extrusionOk="0">
                <a:moveTo>
                  <a:pt x="0" y="0"/>
                </a:moveTo>
                <a:cubicBezTo>
                  <a:pt x="212985" y="-17296"/>
                  <a:pt x="309686" y="23376"/>
                  <a:pt x="455180" y="0"/>
                </a:cubicBezTo>
                <a:cubicBezTo>
                  <a:pt x="600674" y="-23376"/>
                  <a:pt x="823583" y="43473"/>
                  <a:pt x="960318" y="0"/>
                </a:cubicBezTo>
                <a:cubicBezTo>
                  <a:pt x="1097053" y="-43473"/>
                  <a:pt x="1211377" y="4642"/>
                  <a:pt x="1365539" y="0"/>
                </a:cubicBezTo>
                <a:cubicBezTo>
                  <a:pt x="1519701" y="-4642"/>
                  <a:pt x="1673837" y="2965"/>
                  <a:pt x="1820718" y="0"/>
                </a:cubicBezTo>
                <a:cubicBezTo>
                  <a:pt x="1967599" y="-2965"/>
                  <a:pt x="2212610" y="47127"/>
                  <a:pt x="2475733" y="0"/>
                </a:cubicBezTo>
                <a:cubicBezTo>
                  <a:pt x="2738857" y="-47127"/>
                  <a:pt x="2779960" y="30282"/>
                  <a:pt x="3030830" y="0"/>
                </a:cubicBezTo>
                <a:cubicBezTo>
                  <a:pt x="3281700" y="-30282"/>
                  <a:pt x="3324180" y="44545"/>
                  <a:pt x="3486009" y="0"/>
                </a:cubicBezTo>
                <a:cubicBezTo>
                  <a:pt x="3647838" y="-44545"/>
                  <a:pt x="3884045" y="54402"/>
                  <a:pt x="4041106" y="0"/>
                </a:cubicBezTo>
                <a:cubicBezTo>
                  <a:pt x="4198167" y="-54402"/>
                  <a:pt x="4338397" y="2476"/>
                  <a:pt x="4496286" y="0"/>
                </a:cubicBezTo>
                <a:cubicBezTo>
                  <a:pt x="4654175" y="-2476"/>
                  <a:pt x="4872720" y="36484"/>
                  <a:pt x="4995873" y="0"/>
                </a:cubicBezTo>
                <a:cubicBezTo>
                  <a:pt x="4998598" y="77112"/>
                  <a:pt x="4957370" y="229115"/>
                  <a:pt x="4995873" y="381385"/>
                </a:cubicBezTo>
                <a:cubicBezTo>
                  <a:pt x="5034376" y="533656"/>
                  <a:pt x="4978262" y="626682"/>
                  <a:pt x="4995873" y="750599"/>
                </a:cubicBezTo>
                <a:cubicBezTo>
                  <a:pt x="5013484" y="874516"/>
                  <a:pt x="4942016" y="1025637"/>
                  <a:pt x="4995873" y="1217187"/>
                </a:cubicBezTo>
                <a:cubicBezTo>
                  <a:pt x="4874795" y="1242827"/>
                  <a:pt x="4764625" y="1204455"/>
                  <a:pt x="4540693" y="1217187"/>
                </a:cubicBezTo>
                <a:cubicBezTo>
                  <a:pt x="4316761" y="1229919"/>
                  <a:pt x="4173247" y="1205402"/>
                  <a:pt x="4035555" y="1217187"/>
                </a:cubicBezTo>
                <a:cubicBezTo>
                  <a:pt x="3897863" y="1228972"/>
                  <a:pt x="3650108" y="1179992"/>
                  <a:pt x="3380541" y="1217187"/>
                </a:cubicBezTo>
                <a:cubicBezTo>
                  <a:pt x="3110974" y="1254382"/>
                  <a:pt x="3064074" y="1186394"/>
                  <a:pt x="2875402" y="1217187"/>
                </a:cubicBezTo>
                <a:cubicBezTo>
                  <a:pt x="2686730" y="1247980"/>
                  <a:pt x="2538292" y="1169267"/>
                  <a:pt x="2270347" y="1217187"/>
                </a:cubicBezTo>
                <a:cubicBezTo>
                  <a:pt x="2002403" y="1265107"/>
                  <a:pt x="1939878" y="1180589"/>
                  <a:pt x="1815167" y="1217187"/>
                </a:cubicBezTo>
                <a:cubicBezTo>
                  <a:pt x="1690456" y="1253785"/>
                  <a:pt x="1415096" y="1155129"/>
                  <a:pt x="1160153" y="1217187"/>
                </a:cubicBezTo>
                <a:cubicBezTo>
                  <a:pt x="905210" y="1279245"/>
                  <a:pt x="835925" y="1198356"/>
                  <a:pt x="555097" y="1217187"/>
                </a:cubicBezTo>
                <a:cubicBezTo>
                  <a:pt x="274269" y="1236018"/>
                  <a:pt x="147692" y="1156811"/>
                  <a:pt x="0" y="1217187"/>
                </a:cubicBezTo>
                <a:cubicBezTo>
                  <a:pt x="-40247" y="1072742"/>
                  <a:pt x="30236" y="986024"/>
                  <a:pt x="0" y="835802"/>
                </a:cubicBezTo>
                <a:cubicBezTo>
                  <a:pt x="-30236" y="685580"/>
                  <a:pt x="15219" y="561750"/>
                  <a:pt x="0" y="430073"/>
                </a:cubicBezTo>
                <a:cubicBezTo>
                  <a:pt x="-15219" y="298396"/>
                  <a:pt x="26844" y="20894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624266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ctr"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最主要的檢查方式之一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檢查是否出現尿蛋白、尿糖、潛血、</a:t>
            </a:r>
            <a:br>
              <a:rPr lang="en-US" altLang="zh-TW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</a:b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酸鹼度</a:t>
            </a:r>
            <a:r>
              <a:rPr lang="zh-CN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異常</a:t>
            </a: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等狀況</a:t>
            </a:r>
          </a:p>
        </p:txBody>
      </p:sp>
      <p:sp>
        <p:nvSpPr>
          <p:cNvPr id="2" name="圓角矩形圖說文字 16">
            <a:extLst>
              <a:ext uri="{FF2B5EF4-FFF2-40B4-BE49-F238E27FC236}">
                <a16:creationId xmlns:a16="http://schemas.microsoft.com/office/drawing/2014/main" id="{CE9FCC53-F8C1-B708-E6FB-FD4A4C96A7C1}"/>
              </a:ext>
            </a:extLst>
          </p:cNvPr>
          <p:cNvSpPr/>
          <p:nvPr/>
        </p:nvSpPr>
        <p:spPr>
          <a:xfrm>
            <a:off x="560166" y="1118275"/>
            <a:ext cx="5408835" cy="3890568"/>
          </a:xfrm>
          <a:custGeom>
            <a:avLst/>
            <a:gdLst>
              <a:gd name="connsiteX0" fmla="*/ 0 w 5408835"/>
              <a:gd name="connsiteY0" fmla="*/ 408354 h 3890568"/>
              <a:gd name="connsiteX1" fmla="*/ 408354 w 5408835"/>
              <a:gd name="connsiteY1" fmla="*/ 0 h 3890568"/>
              <a:gd name="connsiteX2" fmla="*/ 936449 w 5408835"/>
              <a:gd name="connsiteY2" fmla="*/ 0 h 3890568"/>
              <a:gd name="connsiteX3" fmla="*/ 1602307 w 5408835"/>
              <a:gd name="connsiteY3" fmla="*/ 0 h 3890568"/>
              <a:gd name="connsiteX4" fmla="*/ 2130402 w 5408835"/>
              <a:gd name="connsiteY4" fmla="*/ 0 h 3890568"/>
              <a:gd name="connsiteX5" fmla="*/ 2750339 w 5408835"/>
              <a:gd name="connsiteY5" fmla="*/ 0 h 3890568"/>
              <a:gd name="connsiteX6" fmla="*/ 3324355 w 5408835"/>
              <a:gd name="connsiteY6" fmla="*/ 0 h 3890568"/>
              <a:gd name="connsiteX7" fmla="*/ 3760607 w 5408835"/>
              <a:gd name="connsiteY7" fmla="*/ 0 h 3890568"/>
              <a:gd name="connsiteX8" fmla="*/ 4196859 w 5408835"/>
              <a:gd name="connsiteY8" fmla="*/ 0 h 3890568"/>
              <a:gd name="connsiteX9" fmla="*/ 5000481 w 5408835"/>
              <a:gd name="connsiteY9" fmla="*/ 0 h 3890568"/>
              <a:gd name="connsiteX10" fmla="*/ 5408835 w 5408835"/>
              <a:gd name="connsiteY10" fmla="*/ 408354 h 3890568"/>
              <a:gd name="connsiteX11" fmla="*/ 5408835 w 5408835"/>
              <a:gd name="connsiteY11" fmla="*/ 859187 h 3890568"/>
              <a:gd name="connsiteX12" fmla="*/ 5408835 w 5408835"/>
              <a:gd name="connsiteY12" fmla="*/ 1402235 h 3890568"/>
              <a:gd name="connsiteX13" fmla="*/ 5408835 w 5408835"/>
              <a:gd name="connsiteY13" fmla="*/ 1822330 h 3890568"/>
              <a:gd name="connsiteX14" fmla="*/ 5408835 w 5408835"/>
              <a:gd name="connsiteY14" fmla="*/ 2273162 h 3890568"/>
              <a:gd name="connsiteX15" fmla="*/ 5408835 w 5408835"/>
              <a:gd name="connsiteY15" fmla="*/ 2846950 h 3890568"/>
              <a:gd name="connsiteX16" fmla="*/ 5408835 w 5408835"/>
              <a:gd name="connsiteY16" fmla="*/ 3482214 h 3890568"/>
              <a:gd name="connsiteX17" fmla="*/ 5000481 w 5408835"/>
              <a:gd name="connsiteY17" fmla="*/ 3890568 h 3890568"/>
              <a:gd name="connsiteX18" fmla="*/ 4564229 w 5408835"/>
              <a:gd name="connsiteY18" fmla="*/ 3890568 h 3890568"/>
              <a:gd name="connsiteX19" fmla="*/ 4036134 w 5408835"/>
              <a:gd name="connsiteY19" fmla="*/ 3890568 h 3890568"/>
              <a:gd name="connsiteX20" fmla="*/ 3462118 w 5408835"/>
              <a:gd name="connsiteY20" fmla="*/ 3890568 h 3890568"/>
              <a:gd name="connsiteX21" fmla="*/ 2842181 w 5408835"/>
              <a:gd name="connsiteY21" fmla="*/ 3890568 h 3890568"/>
              <a:gd name="connsiteX22" fmla="*/ 2405929 w 5408835"/>
              <a:gd name="connsiteY22" fmla="*/ 3890568 h 3890568"/>
              <a:gd name="connsiteX23" fmla="*/ 1877835 w 5408835"/>
              <a:gd name="connsiteY23" fmla="*/ 3890568 h 3890568"/>
              <a:gd name="connsiteX24" fmla="*/ 1303819 w 5408835"/>
              <a:gd name="connsiteY24" fmla="*/ 3890568 h 3890568"/>
              <a:gd name="connsiteX25" fmla="*/ 408354 w 5408835"/>
              <a:gd name="connsiteY25" fmla="*/ 3890568 h 3890568"/>
              <a:gd name="connsiteX26" fmla="*/ 0 w 5408835"/>
              <a:gd name="connsiteY26" fmla="*/ 3482214 h 3890568"/>
              <a:gd name="connsiteX27" fmla="*/ 0 w 5408835"/>
              <a:gd name="connsiteY27" fmla="*/ 3062120 h 3890568"/>
              <a:gd name="connsiteX28" fmla="*/ 0 w 5408835"/>
              <a:gd name="connsiteY28" fmla="*/ 2488333 h 3890568"/>
              <a:gd name="connsiteX29" fmla="*/ 0 w 5408835"/>
              <a:gd name="connsiteY29" fmla="*/ 1914545 h 3890568"/>
              <a:gd name="connsiteX30" fmla="*/ 0 w 5408835"/>
              <a:gd name="connsiteY30" fmla="*/ 1494451 h 3890568"/>
              <a:gd name="connsiteX31" fmla="*/ 0 w 5408835"/>
              <a:gd name="connsiteY31" fmla="*/ 982141 h 3890568"/>
              <a:gd name="connsiteX32" fmla="*/ 0 w 5408835"/>
              <a:gd name="connsiteY32" fmla="*/ 408354 h 389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08835" h="3890568" fill="none" extrusionOk="0">
                <a:moveTo>
                  <a:pt x="0" y="408354"/>
                </a:moveTo>
                <a:cubicBezTo>
                  <a:pt x="-4732" y="177481"/>
                  <a:pt x="190234" y="-11295"/>
                  <a:pt x="408354" y="0"/>
                </a:cubicBezTo>
                <a:cubicBezTo>
                  <a:pt x="537921" y="-60732"/>
                  <a:pt x="754634" y="22832"/>
                  <a:pt x="936449" y="0"/>
                </a:cubicBezTo>
                <a:cubicBezTo>
                  <a:pt x="1118265" y="-22832"/>
                  <a:pt x="1318525" y="49533"/>
                  <a:pt x="1602307" y="0"/>
                </a:cubicBezTo>
                <a:cubicBezTo>
                  <a:pt x="1886089" y="-49533"/>
                  <a:pt x="1913594" y="5197"/>
                  <a:pt x="2130402" y="0"/>
                </a:cubicBezTo>
                <a:cubicBezTo>
                  <a:pt x="2347211" y="-5197"/>
                  <a:pt x="2569569" y="62846"/>
                  <a:pt x="2750339" y="0"/>
                </a:cubicBezTo>
                <a:cubicBezTo>
                  <a:pt x="2931109" y="-62846"/>
                  <a:pt x="3125739" y="44369"/>
                  <a:pt x="3324355" y="0"/>
                </a:cubicBezTo>
                <a:cubicBezTo>
                  <a:pt x="3522971" y="-44369"/>
                  <a:pt x="3666898" y="35700"/>
                  <a:pt x="3760607" y="0"/>
                </a:cubicBezTo>
                <a:cubicBezTo>
                  <a:pt x="3854316" y="-35700"/>
                  <a:pt x="4050073" y="19714"/>
                  <a:pt x="4196859" y="0"/>
                </a:cubicBezTo>
                <a:cubicBezTo>
                  <a:pt x="4343645" y="-19714"/>
                  <a:pt x="4705016" y="21637"/>
                  <a:pt x="5000481" y="0"/>
                </a:cubicBezTo>
                <a:cubicBezTo>
                  <a:pt x="5274505" y="-22858"/>
                  <a:pt x="5381323" y="201859"/>
                  <a:pt x="5408835" y="408354"/>
                </a:cubicBezTo>
                <a:cubicBezTo>
                  <a:pt x="5418686" y="582922"/>
                  <a:pt x="5363182" y="700552"/>
                  <a:pt x="5408835" y="859187"/>
                </a:cubicBezTo>
                <a:cubicBezTo>
                  <a:pt x="5454488" y="1017822"/>
                  <a:pt x="5396879" y="1154847"/>
                  <a:pt x="5408835" y="1402235"/>
                </a:cubicBezTo>
                <a:cubicBezTo>
                  <a:pt x="5420791" y="1649623"/>
                  <a:pt x="5378371" y="1704103"/>
                  <a:pt x="5408835" y="1822330"/>
                </a:cubicBezTo>
                <a:cubicBezTo>
                  <a:pt x="5439299" y="1940557"/>
                  <a:pt x="5391274" y="2173623"/>
                  <a:pt x="5408835" y="2273162"/>
                </a:cubicBezTo>
                <a:cubicBezTo>
                  <a:pt x="5426396" y="2372701"/>
                  <a:pt x="5352831" y="2648657"/>
                  <a:pt x="5408835" y="2846950"/>
                </a:cubicBezTo>
                <a:cubicBezTo>
                  <a:pt x="5464839" y="3045243"/>
                  <a:pt x="5392368" y="3242793"/>
                  <a:pt x="5408835" y="3482214"/>
                </a:cubicBezTo>
                <a:cubicBezTo>
                  <a:pt x="5457226" y="3721771"/>
                  <a:pt x="5223449" y="3955006"/>
                  <a:pt x="5000481" y="3890568"/>
                </a:cubicBezTo>
                <a:cubicBezTo>
                  <a:pt x="4906366" y="3937402"/>
                  <a:pt x="4722155" y="3872230"/>
                  <a:pt x="4564229" y="3890568"/>
                </a:cubicBezTo>
                <a:cubicBezTo>
                  <a:pt x="4406303" y="3908906"/>
                  <a:pt x="4255599" y="3870506"/>
                  <a:pt x="4036134" y="3890568"/>
                </a:cubicBezTo>
                <a:cubicBezTo>
                  <a:pt x="3816670" y="3910630"/>
                  <a:pt x="3578595" y="3841410"/>
                  <a:pt x="3462118" y="3890568"/>
                </a:cubicBezTo>
                <a:cubicBezTo>
                  <a:pt x="3345641" y="3939726"/>
                  <a:pt x="3003318" y="3845272"/>
                  <a:pt x="2842181" y="3890568"/>
                </a:cubicBezTo>
                <a:cubicBezTo>
                  <a:pt x="2681044" y="3935864"/>
                  <a:pt x="2592969" y="3888193"/>
                  <a:pt x="2405929" y="3890568"/>
                </a:cubicBezTo>
                <a:cubicBezTo>
                  <a:pt x="2218889" y="3892943"/>
                  <a:pt x="2114699" y="3853685"/>
                  <a:pt x="1877835" y="3890568"/>
                </a:cubicBezTo>
                <a:cubicBezTo>
                  <a:pt x="1640971" y="3927451"/>
                  <a:pt x="1575078" y="3865299"/>
                  <a:pt x="1303819" y="3890568"/>
                </a:cubicBezTo>
                <a:cubicBezTo>
                  <a:pt x="1032560" y="3915837"/>
                  <a:pt x="603887" y="3832640"/>
                  <a:pt x="408354" y="3890568"/>
                </a:cubicBezTo>
                <a:cubicBezTo>
                  <a:pt x="188654" y="3914610"/>
                  <a:pt x="-5523" y="3640987"/>
                  <a:pt x="0" y="3482214"/>
                </a:cubicBezTo>
                <a:cubicBezTo>
                  <a:pt x="-45908" y="3338891"/>
                  <a:pt x="16646" y="3247489"/>
                  <a:pt x="0" y="3062120"/>
                </a:cubicBezTo>
                <a:cubicBezTo>
                  <a:pt x="-16646" y="2876751"/>
                  <a:pt x="37763" y="2758240"/>
                  <a:pt x="0" y="2488333"/>
                </a:cubicBezTo>
                <a:cubicBezTo>
                  <a:pt x="-37763" y="2218426"/>
                  <a:pt x="18829" y="2140803"/>
                  <a:pt x="0" y="1914545"/>
                </a:cubicBezTo>
                <a:cubicBezTo>
                  <a:pt x="-18829" y="1688287"/>
                  <a:pt x="10287" y="1658820"/>
                  <a:pt x="0" y="1494451"/>
                </a:cubicBezTo>
                <a:cubicBezTo>
                  <a:pt x="-10287" y="1330082"/>
                  <a:pt x="2522" y="1230365"/>
                  <a:pt x="0" y="982141"/>
                </a:cubicBezTo>
                <a:cubicBezTo>
                  <a:pt x="-2522" y="733917"/>
                  <a:pt x="48245" y="682938"/>
                  <a:pt x="0" y="408354"/>
                </a:cubicBezTo>
                <a:close/>
              </a:path>
              <a:path w="5408835" h="3890568" stroke="0" extrusionOk="0">
                <a:moveTo>
                  <a:pt x="0" y="408354"/>
                </a:moveTo>
                <a:cubicBezTo>
                  <a:pt x="11505" y="209397"/>
                  <a:pt x="201195" y="21827"/>
                  <a:pt x="408354" y="0"/>
                </a:cubicBezTo>
                <a:cubicBezTo>
                  <a:pt x="573828" y="-40218"/>
                  <a:pt x="837624" y="5235"/>
                  <a:pt x="1074212" y="0"/>
                </a:cubicBezTo>
                <a:cubicBezTo>
                  <a:pt x="1310800" y="-5235"/>
                  <a:pt x="1320196" y="27477"/>
                  <a:pt x="1510464" y="0"/>
                </a:cubicBezTo>
                <a:cubicBezTo>
                  <a:pt x="1700732" y="-27477"/>
                  <a:pt x="1794226" y="1145"/>
                  <a:pt x="1946717" y="0"/>
                </a:cubicBezTo>
                <a:cubicBezTo>
                  <a:pt x="2099208" y="-1145"/>
                  <a:pt x="2312500" y="55583"/>
                  <a:pt x="2428890" y="0"/>
                </a:cubicBezTo>
                <a:cubicBezTo>
                  <a:pt x="2545280" y="-55583"/>
                  <a:pt x="2844748" y="68833"/>
                  <a:pt x="3048827" y="0"/>
                </a:cubicBezTo>
                <a:cubicBezTo>
                  <a:pt x="3252906" y="-68833"/>
                  <a:pt x="3577674" y="39782"/>
                  <a:pt x="3714685" y="0"/>
                </a:cubicBezTo>
                <a:cubicBezTo>
                  <a:pt x="3851696" y="-39782"/>
                  <a:pt x="4066779" y="1141"/>
                  <a:pt x="4334623" y="0"/>
                </a:cubicBezTo>
                <a:cubicBezTo>
                  <a:pt x="4602467" y="-1141"/>
                  <a:pt x="4760026" y="57836"/>
                  <a:pt x="5000481" y="0"/>
                </a:cubicBezTo>
                <a:cubicBezTo>
                  <a:pt x="5274063" y="4943"/>
                  <a:pt x="5429677" y="155890"/>
                  <a:pt x="5408835" y="408354"/>
                </a:cubicBezTo>
                <a:cubicBezTo>
                  <a:pt x="5431150" y="589429"/>
                  <a:pt x="5403773" y="664073"/>
                  <a:pt x="5408835" y="828448"/>
                </a:cubicBezTo>
                <a:cubicBezTo>
                  <a:pt x="5413897" y="992823"/>
                  <a:pt x="5361070" y="1112150"/>
                  <a:pt x="5408835" y="1340758"/>
                </a:cubicBezTo>
                <a:cubicBezTo>
                  <a:pt x="5456600" y="1569366"/>
                  <a:pt x="5403767" y="1664709"/>
                  <a:pt x="5408835" y="1853068"/>
                </a:cubicBezTo>
                <a:cubicBezTo>
                  <a:pt x="5413903" y="2041427"/>
                  <a:pt x="5406935" y="2129510"/>
                  <a:pt x="5408835" y="2303901"/>
                </a:cubicBezTo>
                <a:cubicBezTo>
                  <a:pt x="5410735" y="2478292"/>
                  <a:pt x="5368089" y="2533511"/>
                  <a:pt x="5408835" y="2723995"/>
                </a:cubicBezTo>
                <a:cubicBezTo>
                  <a:pt x="5449581" y="2914479"/>
                  <a:pt x="5391057" y="3291990"/>
                  <a:pt x="5408835" y="3482214"/>
                </a:cubicBezTo>
                <a:cubicBezTo>
                  <a:pt x="5416600" y="3731959"/>
                  <a:pt x="5219536" y="3824693"/>
                  <a:pt x="5000481" y="3890568"/>
                </a:cubicBezTo>
                <a:cubicBezTo>
                  <a:pt x="4808929" y="3950485"/>
                  <a:pt x="4577151" y="3834155"/>
                  <a:pt x="4334623" y="3890568"/>
                </a:cubicBezTo>
                <a:cubicBezTo>
                  <a:pt x="4092095" y="3946981"/>
                  <a:pt x="4068726" y="3856674"/>
                  <a:pt x="3852449" y="3890568"/>
                </a:cubicBezTo>
                <a:cubicBezTo>
                  <a:pt x="3636172" y="3924462"/>
                  <a:pt x="3515249" y="3879064"/>
                  <a:pt x="3416197" y="3890568"/>
                </a:cubicBezTo>
                <a:cubicBezTo>
                  <a:pt x="3317145" y="3902072"/>
                  <a:pt x="2968436" y="3846794"/>
                  <a:pt x="2796260" y="3890568"/>
                </a:cubicBezTo>
                <a:cubicBezTo>
                  <a:pt x="2624084" y="3934342"/>
                  <a:pt x="2496131" y="3884433"/>
                  <a:pt x="2360008" y="3890568"/>
                </a:cubicBezTo>
                <a:cubicBezTo>
                  <a:pt x="2223885" y="3896703"/>
                  <a:pt x="2008224" y="3876387"/>
                  <a:pt x="1785992" y="3890568"/>
                </a:cubicBezTo>
                <a:cubicBezTo>
                  <a:pt x="1563760" y="3904749"/>
                  <a:pt x="1559716" y="3871695"/>
                  <a:pt x="1349740" y="3890568"/>
                </a:cubicBezTo>
                <a:cubicBezTo>
                  <a:pt x="1139764" y="3909441"/>
                  <a:pt x="695897" y="3839191"/>
                  <a:pt x="408354" y="3890568"/>
                </a:cubicBezTo>
                <a:cubicBezTo>
                  <a:pt x="218055" y="3918119"/>
                  <a:pt x="6784" y="3656417"/>
                  <a:pt x="0" y="3482214"/>
                </a:cubicBezTo>
                <a:cubicBezTo>
                  <a:pt x="-27352" y="3274973"/>
                  <a:pt x="28083" y="3252097"/>
                  <a:pt x="0" y="3031381"/>
                </a:cubicBezTo>
                <a:cubicBezTo>
                  <a:pt x="-28083" y="2810665"/>
                  <a:pt x="40924" y="2788166"/>
                  <a:pt x="0" y="2549810"/>
                </a:cubicBezTo>
                <a:cubicBezTo>
                  <a:pt x="-40924" y="2311454"/>
                  <a:pt x="21351" y="2282969"/>
                  <a:pt x="0" y="2098977"/>
                </a:cubicBezTo>
                <a:cubicBezTo>
                  <a:pt x="-21351" y="1914985"/>
                  <a:pt x="33469" y="1649355"/>
                  <a:pt x="0" y="1525190"/>
                </a:cubicBezTo>
                <a:cubicBezTo>
                  <a:pt x="-33469" y="1401025"/>
                  <a:pt x="52572" y="1107300"/>
                  <a:pt x="0" y="982141"/>
                </a:cubicBezTo>
                <a:cubicBezTo>
                  <a:pt x="-52572" y="856982"/>
                  <a:pt x="462" y="578714"/>
                  <a:pt x="0" y="40835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652497666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800" b="1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血液檢查</a:t>
            </a:r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3D578D8F-70B9-86F4-81A6-ADD2C38F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521">
            <a:off x="2579827" y="1960191"/>
            <a:ext cx="1258992" cy="1633861"/>
          </a:xfrm>
          <a:prstGeom prst="rect">
            <a:avLst/>
          </a:prstGeom>
        </p:spPr>
      </p:pic>
      <p:sp>
        <p:nvSpPr>
          <p:cNvPr id="9" name="圓角矩形圖說文字 16">
            <a:extLst>
              <a:ext uri="{FF2B5EF4-FFF2-40B4-BE49-F238E27FC236}">
                <a16:creationId xmlns:a16="http://schemas.microsoft.com/office/drawing/2014/main" id="{F8215977-1A67-9662-7F05-3BAAF7F0E548}"/>
              </a:ext>
            </a:extLst>
          </p:cNvPr>
          <p:cNvSpPr/>
          <p:nvPr/>
        </p:nvSpPr>
        <p:spPr>
          <a:xfrm>
            <a:off x="831614" y="3631237"/>
            <a:ext cx="4859182" cy="1217187"/>
          </a:xfrm>
          <a:custGeom>
            <a:avLst/>
            <a:gdLst>
              <a:gd name="connsiteX0" fmla="*/ 0 w 4859182"/>
              <a:gd name="connsiteY0" fmla="*/ 0 h 1217187"/>
              <a:gd name="connsiteX1" fmla="*/ 442725 w 4859182"/>
              <a:gd name="connsiteY1" fmla="*/ 0 h 1217187"/>
              <a:gd name="connsiteX2" fmla="*/ 934043 w 4859182"/>
              <a:gd name="connsiteY2" fmla="*/ 0 h 1217187"/>
              <a:gd name="connsiteX3" fmla="*/ 1328176 w 4859182"/>
              <a:gd name="connsiteY3" fmla="*/ 0 h 1217187"/>
              <a:gd name="connsiteX4" fmla="*/ 1770902 w 4859182"/>
              <a:gd name="connsiteY4" fmla="*/ 0 h 1217187"/>
              <a:gd name="connsiteX5" fmla="*/ 2407995 w 4859182"/>
              <a:gd name="connsiteY5" fmla="*/ 0 h 1217187"/>
              <a:gd name="connsiteX6" fmla="*/ 2947904 w 4859182"/>
              <a:gd name="connsiteY6" fmla="*/ 0 h 1217187"/>
              <a:gd name="connsiteX7" fmla="*/ 3390629 w 4859182"/>
              <a:gd name="connsiteY7" fmla="*/ 0 h 1217187"/>
              <a:gd name="connsiteX8" fmla="*/ 3930538 w 4859182"/>
              <a:gd name="connsiteY8" fmla="*/ 0 h 1217187"/>
              <a:gd name="connsiteX9" fmla="*/ 4373264 w 4859182"/>
              <a:gd name="connsiteY9" fmla="*/ 0 h 1217187"/>
              <a:gd name="connsiteX10" fmla="*/ 4859182 w 4859182"/>
              <a:gd name="connsiteY10" fmla="*/ 0 h 1217187"/>
              <a:gd name="connsiteX11" fmla="*/ 4859182 w 4859182"/>
              <a:gd name="connsiteY11" fmla="*/ 381385 h 1217187"/>
              <a:gd name="connsiteX12" fmla="*/ 4859182 w 4859182"/>
              <a:gd name="connsiteY12" fmla="*/ 750599 h 1217187"/>
              <a:gd name="connsiteX13" fmla="*/ 4859182 w 4859182"/>
              <a:gd name="connsiteY13" fmla="*/ 1217187 h 1217187"/>
              <a:gd name="connsiteX14" fmla="*/ 4416457 w 4859182"/>
              <a:gd name="connsiteY14" fmla="*/ 1217187 h 1217187"/>
              <a:gd name="connsiteX15" fmla="*/ 3925139 w 4859182"/>
              <a:gd name="connsiteY15" fmla="*/ 1217187 h 1217187"/>
              <a:gd name="connsiteX16" fmla="*/ 3288046 w 4859182"/>
              <a:gd name="connsiteY16" fmla="*/ 1217187 h 1217187"/>
              <a:gd name="connsiteX17" fmla="*/ 2796729 w 4859182"/>
              <a:gd name="connsiteY17" fmla="*/ 1217187 h 1217187"/>
              <a:gd name="connsiteX18" fmla="*/ 2208228 w 4859182"/>
              <a:gd name="connsiteY18" fmla="*/ 1217187 h 1217187"/>
              <a:gd name="connsiteX19" fmla="*/ 1765503 w 4859182"/>
              <a:gd name="connsiteY19" fmla="*/ 1217187 h 1217187"/>
              <a:gd name="connsiteX20" fmla="*/ 1128410 w 4859182"/>
              <a:gd name="connsiteY20" fmla="*/ 1217187 h 1217187"/>
              <a:gd name="connsiteX21" fmla="*/ 539909 w 4859182"/>
              <a:gd name="connsiteY21" fmla="*/ 1217187 h 1217187"/>
              <a:gd name="connsiteX22" fmla="*/ 0 w 4859182"/>
              <a:gd name="connsiteY22" fmla="*/ 1217187 h 1217187"/>
              <a:gd name="connsiteX23" fmla="*/ 0 w 4859182"/>
              <a:gd name="connsiteY23" fmla="*/ 835802 h 1217187"/>
              <a:gd name="connsiteX24" fmla="*/ 0 w 4859182"/>
              <a:gd name="connsiteY24" fmla="*/ 430073 h 1217187"/>
              <a:gd name="connsiteX25" fmla="*/ 0 w 4859182"/>
              <a:gd name="connsiteY25" fmla="*/ 0 h 12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59182" h="1217187" extrusionOk="0">
                <a:moveTo>
                  <a:pt x="0" y="0"/>
                </a:moveTo>
                <a:cubicBezTo>
                  <a:pt x="108975" y="-26799"/>
                  <a:pt x="246176" y="36820"/>
                  <a:pt x="442725" y="0"/>
                </a:cubicBezTo>
                <a:cubicBezTo>
                  <a:pt x="639275" y="-36820"/>
                  <a:pt x="703860" y="12153"/>
                  <a:pt x="934043" y="0"/>
                </a:cubicBezTo>
                <a:cubicBezTo>
                  <a:pt x="1164226" y="-12153"/>
                  <a:pt x="1178885" y="34120"/>
                  <a:pt x="1328176" y="0"/>
                </a:cubicBezTo>
                <a:cubicBezTo>
                  <a:pt x="1477467" y="-34120"/>
                  <a:pt x="1669237" y="30735"/>
                  <a:pt x="1770902" y="0"/>
                </a:cubicBezTo>
                <a:cubicBezTo>
                  <a:pt x="1872567" y="-30735"/>
                  <a:pt x="2167909" y="68441"/>
                  <a:pt x="2407995" y="0"/>
                </a:cubicBezTo>
                <a:cubicBezTo>
                  <a:pt x="2648081" y="-68441"/>
                  <a:pt x="2802683" y="12628"/>
                  <a:pt x="2947904" y="0"/>
                </a:cubicBezTo>
                <a:cubicBezTo>
                  <a:pt x="3093125" y="-12628"/>
                  <a:pt x="3296764" y="10278"/>
                  <a:pt x="3390629" y="0"/>
                </a:cubicBezTo>
                <a:cubicBezTo>
                  <a:pt x="3484494" y="-10278"/>
                  <a:pt x="3794801" y="62271"/>
                  <a:pt x="3930538" y="0"/>
                </a:cubicBezTo>
                <a:cubicBezTo>
                  <a:pt x="4066275" y="-62271"/>
                  <a:pt x="4212169" y="19934"/>
                  <a:pt x="4373264" y="0"/>
                </a:cubicBezTo>
                <a:cubicBezTo>
                  <a:pt x="4534359" y="-19934"/>
                  <a:pt x="4686763" y="10312"/>
                  <a:pt x="4859182" y="0"/>
                </a:cubicBezTo>
                <a:cubicBezTo>
                  <a:pt x="4861907" y="77112"/>
                  <a:pt x="4820679" y="229115"/>
                  <a:pt x="4859182" y="381385"/>
                </a:cubicBezTo>
                <a:cubicBezTo>
                  <a:pt x="4897685" y="533656"/>
                  <a:pt x="4841571" y="626682"/>
                  <a:pt x="4859182" y="750599"/>
                </a:cubicBezTo>
                <a:cubicBezTo>
                  <a:pt x="4876793" y="874516"/>
                  <a:pt x="4805325" y="1025637"/>
                  <a:pt x="4859182" y="1217187"/>
                </a:cubicBezTo>
                <a:cubicBezTo>
                  <a:pt x="4748856" y="1228191"/>
                  <a:pt x="4526558" y="1180356"/>
                  <a:pt x="4416457" y="1217187"/>
                </a:cubicBezTo>
                <a:cubicBezTo>
                  <a:pt x="4306356" y="1254018"/>
                  <a:pt x="4120581" y="1207480"/>
                  <a:pt x="3925139" y="1217187"/>
                </a:cubicBezTo>
                <a:cubicBezTo>
                  <a:pt x="3729697" y="1226894"/>
                  <a:pt x="3422099" y="1147021"/>
                  <a:pt x="3288046" y="1217187"/>
                </a:cubicBezTo>
                <a:cubicBezTo>
                  <a:pt x="3153993" y="1287353"/>
                  <a:pt x="2959125" y="1196471"/>
                  <a:pt x="2796729" y="1217187"/>
                </a:cubicBezTo>
                <a:cubicBezTo>
                  <a:pt x="2634333" y="1237903"/>
                  <a:pt x="2445416" y="1202921"/>
                  <a:pt x="2208228" y="1217187"/>
                </a:cubicBezTo>
                <a:cubicBezTo>
                  <a:pt x="1971040" y="1231453"/>
                  <a:pt x="1857959" y="1198723"/>
                  <a:pt x="1765503" y="1217187"/>
                </a:cubicBezTo>
                <a:cubicBezTo>
                  <a:pt x="1673047" y="1235651"/>
                  <a:pt x="1269684" y="1142459"/>
                  <a:pt x="1128410" y="1217187"/>
                </a:cubicBezTo>
                <a:cubicBezTo>
                  <a:pt x="987136" y="1291915"/>
                  <a:pt x="729915" y="1180765"/>
                  <a:pt x="539909" y="1217187"/>
                </a:cubicBezTo>
                <a:cubicBezTo>
                  <a:pt x="349903" y="1253609"/>
                  <a:pt x="190825" y="1195033"/>
                  <a:pt x="0" y="1217187"/>
                </a:cubicBezTo>
                <a:cubicBezTo>
                  <a:pt x="-40247" y="1072742"/>
                  <a:pt x="30236" y="986024"/>
                  <a:pt x="0" y="835802"/>
                </a:cubicBezTo>
                <a:cubicBezTo>
                  <a:pt x="-30236" y="685580"/>
                  <a:pt x="15219" y="561750"/>
                  <a:pt x="0" y="430073"/>
                </a:cubicBezTo>
                <a:cubicBezTo>
                  <a:pt x="-15219" y="298396"/>
                  <a:pt x="26844" y="20894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624266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ctr"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最主要的檢查方式之一</a:t>
            </a:r>
            <a:endParaRPr lang="en-US" altLang="zh-TW" sz="2000" dirty="0">
              <a:solidFill>
                <a:srgbClr val="AF564F"/>
              </a:solidFill>
              <a:latin typeface="NotoSansCJKtc-DemiLight" panose="020B0400000000000000" pitchFamily="34" charset="-120"/>
              <a:ea typeface="NotoSansCJKtc-DemiLight" panose="020B0400000000000000" pitchFamily="34" charset="-12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透過血中尿素氮及腎絲球過濾率等生化數值來評估腎功能狀況</a:t>
            </a:r>
          </a:p>
        </p:txBody>
      </p:sp>
      <p:sp>
        <p:nvSpPr>
          <p:cNvPr id="15" name="圓角矩形圖說文字 4">
            <a:extLst>
              <a:ext uri="{FF2B5EF4-FFF2-40B4-BE49-F238E27FC236}">
                <a16:creationId xmlns:a16="http://schemas.microsoft.com/office/drawing/2014/main" id="{8C358CBA-CE43-AF1F-B5DB-25896A59F22E}"/>
              </a:ext>
            </a:extLst>
          </p:cNvPr>
          <p:cNvSpPr/>
          <p:nvPr/>
        </p:nvSpPr>
        <p:spPr>
          <a:xfrm>
            <a:off x="560166" y="5181600"/>
            <a:ext cx="7965196" cy="951961"/>
          </a:xfrm>
          <a:custGeom>
            <a:avLst/>
            <a:gdLst>
              <a:gd name="connsiteX0" fmla="*/ 0 w 7965196"/>
              <a:gd name="connsiteY0" fmla="*/ 158663 h 951961"/>
              <a:gd name="connsiteX1" fmla="*/ 158663 w 7965196"/>
              <a:gd name="connsiteY1" fmla="*/ 0 h 951961"/>
              <a:gd name="connsiteX2" fmla="*/ 809380 w 7965196"/>
              <a:gd name="connsiteY2" fmla="*/ 0 h 951961"/>
              <a:gd name="connsiteX3" fmla="*/ 1370342 w 7965196"/>
              <a:gd name="connsiteY3" fmla="*/ 0 h 951961"/>
              <a:gd name="connsiteX4" fmla="*/ 1931305 w 7965196"/>
              <a:gd name="connsiteY4" fmla="*/ 0 h 951961"/>
              <a:gd name="connsiteX5" fmla="*/ 2447391 w 7965196"/>
              <a:gd name="connsiteY5" fmla="*/ 0 h 951961"/>
              <a:gd name="connsiteX6" fmla="*/ 3053230 w 7965196"/>
              <a:gd name="connsiteY6" fmla="*/ 0 h 951961"/>
              <a:gd name="connsiteX7" fmla="*/ 3614193 w 7965196"/>
              <a:gd name="connsiteY7" fmla="*/ 0 h 951961"/>
              <a:gd name="connsiteX8" fmla="*/ 4646364 w 7965196"/>
              <a:gd name="connsiteY8" fmla="*/ 0 h 951961"/>
              <a:gd name="connsiteX9" fmla="*/ 4646364 w 7965196"/>
              <a:gd name="connsiteY9" fmla="*/ 0 h 951961"/>
              <a:gd name="connsiteX10" fmla="*/ 5184015 w 7965196"/>
              <a:gd name="connsiteY10" fmla="*/ 0 h 951961"/>
              <a:gd name="connsiteX11" fmla="*/ 5721665 w 7965196"/>
              <a:gd name="connsiteY11" fmla="*/ 0 h 951961"/>
              <a:gd name="connsiteX12" fmla="*/ 6637663 w 7965196"/>
              <a:gd name="connsiteY12" fmla="*/ 0 h 951961"/>
              <a:gd name="connsiteX13" fmla="*/ 7233787 w 7965196"/>
              <a:gd name="connsiteY13" fmla="*/ 0 h 951961"/>
              <a:gd name="connsiteX14" fmla="*/ 7806533 w 7965196"/>
              <a:gd name="connsiteY14" fmla="*/ 0 h 951961"/>
              <a:gd name="connsiteX15" fmla="*/ 7965196 w 7965196"/>
              <a:gd name="connsiteY15" fmla="*/ 158663 h 951961"/>
              <a:gd name="connsiteX16" fmla="*/ 7965196 w 7965196"/>
              <a:gd name="connsiteY16" fmla="*/ 555311 h 951961"/>
              <a:gd name="connsiteX17" fmla="*/ 8219126 w 7965196"/>
              <a:gd name="connsiteY17" fmla="*/ 519171 h 951961"/>
              <a:gd name="connsiteX18" fmla="*/ 7965196 w 7965196"/>
              <a:gd name="connsiteY18" fmla="*/ 793301 h 951961"/>
              <a:gd name="connsiteX19" fmla="*/ 7965196 w 7965196"/>
              <a:gd name="connsiteY19" fmla="*/ 793298 h 951961"/>
              <a:gd name="connsiteX20" fmla="*/ 7806533 w 7965196"/>
              <a:gd name="connsiteY20" fmla="*/ 951961 h 951961"/>
              <a:gd name="connsiteX21" fmla="*/ 7222098 w 7965196"/>
              <a:gd name="connsiteY21" fmla="*/ 951961 h 951961"/>
              <a:gd name="connsiteX22" fmla="*/ 6637663 w 7965196"/>
              <a:gd name="connsiteY22" fmla="*/ 951961 h 951961"/>
              <a:gd name="connsiteX23" fmla="*/ 6159751 w 7965196"/>
              <a:gd name="connsiteY23" fmla="*/ 951961 h 951961"/>
              <a:gd name="connsiteX24" fmla="*/ 5661926 w 7965196"/>
              <a:gd name="connsiteY24" fmla="*/ 951961 h 951961"/>
              <a:gd name="connsiteX25" fmla="*/ 5184015 w 7965196"/>
              <a:gd name="connsiteY25" fmla="*/ 951961 h 951961"/>
              <a:gd name="connsiteX26" fmla="*/ 4646364 w 7965196"/>
              <a:gd name="connsiteY26" fmla="*/ 951961 h 951961"/>
              <a:gd name="connsiteX27" fmla="*/ 4646364 w 7965196"/>
              <a:gd name="connsiteY27" fmla="*/ 951961 h 951961"/>
              <a:gd name="connsiteX28" fmla="*/ 4175155 w 7965196"/>
              <a:gd name="connsiteY28" fmla="*/ 951961 h 951961"/>
              <a:gd name="connsiteX29" fmla="*/ 3614193 w 7965196"/>
              <a:gd name="connsiteY29" fmla="*/ 951961 h 951961"/>
              <a:gd name="connsiteX30" fmla="*/ 3008353 w 7965196"/>
              <a:gd name="connsiteY30" fmla="*/ 951961 h 951961"/>
              <a:gd name="connsiteX31" fmla="*/ 2582022 w 7965196"/>
              <a:gd name="connsiteY31" fmla="*/ 951961 h 951961"/>
              <a:gd name="connsiteX32" fmla="*/ 1931305 w 7965196"/>
              <a:gd name="connsiteY32" fmla="*/ 951961 h 951961"/>
              <a:gd name="connsiteX33" fmla="*/ 1415219 w 7965196"/>
              <a:gd name="connsiteY33" fmla="*/ 951961 h 951961"/>
              <a:gd name="connsiteX34" fmla="*/ 809380 w 7965196"/>
              <a:gd name="connsiteY34" fmla="*/ 951961 h 951961"/>
              <a:gd name="connsiteX35" fmla="*/ 158663 w 7965196"/>
              <a:gd name="connsiteY35" fmla="*/ 951961 h 951961"/>
              <a:gd name="connsiteX36" fmla="*/ 0 w 7965196"/>
              <a:gd name="connsiteY36" fmla="*/ 793298 h 951961"/>
              <a:gd name="connsiteX37" fmla="*/ 0 w 7965196"/>
              <a:gd name="connsiteY37" fmla="*/ 793301 h 951961"/>
              <a:gd name="connsiteX38" fmla="*/ 0 w 7965196"/>
              <a:gd name="connsiteY38" fmla="*/ 555311 h 951961"/>
              <a:gd name="connsiteX39" fmla="*/ 0 w 7965196"/>
              <a:gd name="connsiteY39" fmla="*/ 555311 h 951961"/>
              <a:gd name="connsiteX40" fmla="*/ 0 w 7965196"/>
              <a:gd name="connsiteY40" fmla="*/ 158663 h 95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965196" h="951961" fill="none" extrusionOk="0">
                <a:moveTo>
                  <a:pt x="0" y="158663"/>
                </a:moveTo>
                <a:cubicBezTo>
                  <a:pt x="16039" y="78498"/>
                  <a:pt x="76914" y="5746"/>
                  <a:pt x="158663" y="0"/>
                </a:cubicBezTo>
                <a:cubicBezTo>
                  <a:pt x="402476" y="-60739"/>
                  <a:pt x="674858" y="71715"/>
                  <a:pt x="809380" y="0"/>
                </a:cubicBezTo>
                <a:cubicBezTo>
                  <a:pt x="943902" y="-71715"/>
                  <a:pt x="1092481" y="20579"/>
                  <a:pt x="1370342" y="0"/>
                </a:cubicBezTo>
                <a:cubicBezTo>
                  <a:pt x="1648203" y="-20579"/>
                  <a:pt x="1792965" y="18173"/>
                  <a:pt x="1931305" y="0"/>
                </a:cubicBezTo>
                <a:cubicBezTo>
                  <a:pt x="2069645" y="-18173"/>
                  <a:pt x="2227237" y="7060"/>
                  <a:pt x="2447391" y="0"/>
                </a:cubicBezTo>
                <a:cubicBezTo>
                  <a:pt x="2667545" y="-7060"/>
                  <a:pt x="2755948" y="54388"/>
                  <a:pt x="3053230" y="0"/>
                </a:cubicBezTo>
                <a:cubicBezTo>
                  <a:pt x="3350512" y="-54388"/>
                  <a:pt x="3448186" y="18644"/>
                  <a:pt x="3614193" y="0"/>
                </a:cubicBezTo>
                <a:cubicBezTo>
                  <a:pt x="3780200" y="-18644"/>
                  <a:pt x="4279405" y="14653"/>
                  <a:pt x="4646364" y="0"/>
                </a:cubicBezTo>
                <a:lnTo>
                  <a:pt x="4646364" y="0"/>
                </a:lnTo>
                <a:cubicBezTo>
                  <a:pt x="4912703" y="-40282"/>
                  <a:pt x="4918328" y="1704"/>
                  <a:pt x="5184015" y="0"/>
                </a:cubicBezTo>
                <a:cubicBezTo>
                  <a:pt x="5449702" y="-1704"/>
                  <a:pt x="5478920" y="42482"/>
                  <a:pt x="5721665" y="0"/>
                </a:cubicBezTo>
                <a:cubicBezTo>
                  <a:pt x="5964410" y="-42482"/>
                  <a:pt x="6243943" y="62957"/>
                  <a:pt x="6637663" y="0"/>
                </a:cubicBezTo>
                <a:cubicBezTo>
                  <a:pt x="6912574" y="-17293"/>
                  <a:pt x="6962989" y="61322"/>
                  <a:pt x="7233787" y="0"/>
                </a:cubicBezTo>
                <a:cubicBezTo>
                  <a:pt x="7504585" y="-61322"/>
                  <a:pt x="7678901" y="49158"/>
                  <a:pt x="7806533" y="0"/>
                </a:cubicBezTo>
                <a:cubicBezTo>
                  <a:pt x="7910294" y="-13265"/>
                  <a:pt x="7965914" y="50102"/>
                  <a:pt x="7965196" y="158663"/>
                </a:cubicBezTo>
                <a:cubicBezTo>
                  <a:pt x="7985585" y="243336"/>
                  <a:pt x="7923272" y="451933"/>
                  <a:pt x="7965196" y="555311"/>
                </a:cubicBezTo>
                <a:cubicBezTo>
                  <a:pt x="8077310" y="519930"/>
                  <a:pt x="8144291" y="548025"/>
                  <a:pt x="8219126" y="519171"/>
                </a:cubicBezTo>
                <a:cubicBezTo>
                  <a:pt x="8145982" y="655804"/>
                  <a:pt x="8002490" y="717054"/>
                  <a:pt x="7965196" y="793301"/>
                </a:cubicBezTo>
                <a:lnTo>
                  <a:pt x="7965196" y="793298"/>
                </a:lnTo>
                <a:cubicBezTo>
                  <a:pt x="7960533" y="892566"/>
                  <a:pt x="7870326" y="957687"/>
                  <a:pt x="7806533" y="951961"/>
                </a:cubicBezTo>
                <a:cubicBezTo>
                  <a:pt x="7610851" y="962106"/>
                  <a:pt x="7361584" y="933156"/>
                  <a:pt x="7222098" y="951961"/>
                </a:cubicBezTo>
                <a:cubicBezTo>
                  <a:pt x="7082612" y="970766"/>
                  <a:pt x="6928841" y="910787"/>
                  <a:pt x="6637663" y="951961"/>
                </a:cubicBezTo>
                <a:cubicBezTo>
                  <a:pt x="6455263" y="953469"/>
                  <a:pt x="6394496" y="924785"/>
                  <a:pt x="6159751" y="951961"/>
                </a:cubicBezTo>
                <a:cubicBezTo>
                  <a:pt x="5925006" y="979137"/>
                  <a:pt x="5783559" y="923861"/>
                  <a:pt x="5661926" y="951961"/>
                </a:cubicBezTo>
                <a:cubicBezTo>
                  <a:pt x="5540293" y="980061"/>
                  <a:pt x="5348281" y="920014"/>
                  <a:pt x="5184015" y="951961"/>
                </a:cubicBezTo>
                <a:cubicBezTo>
                  <a:pt x="5019749" y="983908"/>
                  <a:pt x="4865225" y="930039"/>
                  <a:pt x="4646364" y="951961"/>
                </a:cubicBezTo>
                <a:lnTo>
                  <a:pt x="4646364" y="951961"/>
                </a:lnTo>
                <a:cubicBezTo>
                  <a:pt x="4468960" y="1004812"/>
                  <a:pt x="4371050" y="926901"/>
                  <a:pt x="4175155" y="951961"/>
                </a:cubicBezTo>
                <a:cubicBezTo>
                  <a:pt x="3979260" y="977021"/>
                  <a:pt x="3733683" y="889154"/>
                  <a:pt x="3614193" y="951961"/>
                </a:cubicBezTo>
                <a:cubicBezTo>
                  <a:pt x="3494703" y="1014768"/>
                  <a:pt x="3228954" y="950564"/>
                  <a:pt x="3008353" y="951961"/>
                </a:cubicBezTo>
                <a:cubicBezTo>
                  <a:pt x="2787752" y="953358"/>
                  <a:pt x="2693140" y="911362"/>
                  <a:pt x="2582022" y="951961"/>
                </a:cubicBezTo>
                <a:cubicBezTo>
                  <a:pt x="2470904" y="992560"/>
                  <a:pt x="2193060" y="884169"/>
                  <a:pt x="1931305" y="951961"/>
                </a:cubicBezTo>
                <a:cubicBezTo>
                  <a:pt x="1669550" y="1019753"/>
                  <a:pt x="1538873" y="907402"/>
                  <a:pt x="1415219" y="951961"/>
                </a:cubicBezTo>
                <a:cubicBezTo>
                  <a:pt x="1291565" y="996520"/>
                  <a:pt x="989175" y="891458"/>
                  <a:pt x="809380" y="951961"/>
                </a:cubicBezTo>
                <a:cubicBezTo>
                  <a:pt x="629585" y="1012464"/>
                  <a:pt x="450782" y="940077"/>
                  <a:pt x="158663" y="951961"/>
                </a:cubicBezTo>
                <a:cubicBezTo>
                  <a:pt x="90848" y="937589"/>
                  <a:pt x="7910" y="896814"/>
                  <a:pt x="0" y="793298"/>
                </a:cubicBezTo>
                <a:lnTo>
                  <a:pt x="0" y="793301"/>
                </a:lnTo>
                <a:cubicBezTo>
                  <a:pt x="-15353" y="690299"/>
                  <a:pt x="17873" y="614586"/>
                  <a:pt x="0" y="555311"/>
                </a:cubicBezTo>
                <a:lnTo>
                  <a:pt x="0" y="555311"/>
                </a:lnTo>
                <a:cubicBezTo>
                  <a:pt x="-10307" y="409559"/>
                  <a:pt x="34053" y="331601"/>
                  <a:pt x="0" y="158663"/>
                </a:cubicBezTo>
                <a:close/>
              </a:path>
              <a:path w="7965196" h="951961" stroke="0" extrusionOk="0">
                <a:moveTo>
                  <a:pt x="0" y="158663"/>
                </a:moveTo>
                <a:cubicBezTo>
                  <a:pt x="-9396" y="65240"/>
                  <a:pt x="63357" y="2882"/>
                  <a:pt x="158663" y="0"/>
                </a:cubicBezTo>
                <a:cubicBezTo>
                  <a:pt x="428334" y="-39409"/>
                  <a:pt x="562206" y="32549"/>
                  <a:pt x="809380" y="0"/>
                </a:cubicBezTo>
                <a:cubicBezTo>
                  <a:pt x="1056554" y="-32549"/>
                  <a:pt x="1147178" y="18205"/>
                  <a:pt x="1325465" y="0"/>
                </a:cubicBezTo>
                <a:cubicBezTo>
                  <a:pt x="1503752" y="-18205"/>
                  <a:pt x="1648605" y="21612"/>
                  <a:pt x="1796674" y="0"/>
                </a:cubicBezTo>
                <a:cubicBezTo>
                  <a:pt x="1944743" y="-21612"/>
                  <a:pt x="2176094" y="1600"/>
                  <a:pt x="2402514" y="0"/>
                </a:cubicBezTo>
                <a:cubicBezTo>
                  <a:pt x="2628934" y="-1600"/>
                  <a:pt x="2756286" y="25485"/>
                  <a:pt x="2918599" y="0"/>
                </a:cubicBezTo>
                <a:cubicBezTo>
                  <a:pt x="3080913" y="-25485"/>
                  <a:pt x="3315087" y="62044"/>
                  <a:pt x="3569316" y="0"/>
                </a:cubicBezTo>
                <a:cubicBezTo>
                  <a:pt x="3823545" y="-62044"/>
                  <a:pt x="3904577" y="11795"/>
                  <a:pt x="4040524" y="0"/>
                </a:cubicBezTo>
                <a:cubicBezTo>
                  <a:pt x="4176471" y="-11795"/>
                  <a:pt x="4502320" y="50907"/>
                  <a:pt x="4646364" y="0"/>
                </a:cubicBezTo>
                <a:lnTo>
                  <a:pt x="4646364" y="0"/>
                </a:lnTo>
                <a:cubicBezTo>
                  <a:pt x="4741664" y="-37589"/>
                  <a:pt x="4890684" y="14641"/>
                  <a:pt x="5084450" y="0"/>
                </a:cubicBezTo>
                <a:cubicBezTo>
                  <a:pt x="5278216" y="-14641"/>
                  <a:pt x="5352318" y="50658"/>
                  <a:pt x="5562362" y="0"/>
                </a:cubicBezTo>
                <a:cubicBezTo>
                  <a:pt x="5772406" y="-50658"/>
                  <a:pt x="5923086" y="46244"/>
                  <a:pt x="6040273" y="0"/>
                </a:cubicBezTo>
                <a:cubicBezTo>
                  <a:pt x="6157460" y="-46244"/>
                  <a:pt x="6494627" y="33085"/>
                  <a:pt x="6637663" y="0"/>
                </a:cubicBezTo>
                <a:cubicBezTo>
                  <a:pt x="6887941" y="-23130"/>
                  <a:pt x="6971282" y="67100"/>
                  <a:pt x="7210409" y="0"/>
                </a:cubicBezTo>
                <a:cubicBezTo>
                  <a:pt x="7449536" y="-67100"/>
                  <a:pt x="7628665" y="33587"/>
                  <a:pt x="7806533" y="0"/>
                </a:cubicBezTo>
                <a:cubicBezTo>
                  <a:pt x="7872912" y="-1508"/>
                  <a:pt x="7955080" y="50416"/>
                  <a:pt x="7965196" y="158663"/>
                </a:cubicBezTo>
                <a:cubicBezTo>
                  <a:pt x="7971472" y="292995"/>
                  <a:pt x="7948766" y="408757"/>
                  <a:pt x="7965196" y="555311"/>
                </a:cubicBezTo>
                <a:cubicBezTo>
                  <a:pt x="8057877" y="536907"/>
                  <a:pt x="8137025" y="542074"/>
                  <a:pt x="8219126" y="519171"/>
                </a:cubicBezTo>
                <a:cubicBezTo>
                  <a:pt x="8171364" y="635857"/>
                  <a:pt x="8015133" y="689988"/>
                  <a:pt x="7965196" y="793301"/>
                </a:cubicBezTo>
                <a:lnTo>
                  <a:pt x="7965196" y="793298"/>
                </a:lnTo>
                <a:cubicBezTo>
                  <a:pt x="7967834" y="905973"/>
                  <a:pt x="7904750" y="948399"/>
                  <a:pt x="7806533" y="951961"/>
                </a:cubicBezTo>
                <a:cubicBezTo>
                  <a:pt x="7548584" y="1012284"/>
                  <a:pt x="7461638" y="911657"/>
                  <a:pt x="7222098" y="951961"/>
                </a:cubicBezTo>
                <a:cubicBezTo>
                  <a:pt x="6982558" y="992265"/>
                  <a:pt x="6756127" y="884441"/>
                  <a:pt x="6637663" y="951961"/>
                </a:cubicBezTo>
                <a:cubicBezTo>
                  <a:pt x="6460791" y="953825"/>
                  <a:pt x="6387683" y="921231"/>
                  <a:pt x="6199577" y="951961"/>
                </a:cubicBezTo>
                <a:cubicBezTo>
                  <a:pt x="6011471" y="982691"/>
                  <a:pt x="5847061" y="935253"/>
                  <a:pt x="5681839" y="951961"/>
                </a:cubicBezTo>
                <a:cubicBezTo>
                  <a:pt x="5516617" y="968669"/>
                  <a:pt x="5438435" y="930237"/>
                  <a:pt x="5243754" y="951961"/>
                </a:cubicBezTo>
                <a:cubicBezTo>
                  <a:pt x="5049074" y="973685"/>
                  <a:pt x="4926579" y="897533"/>
                  <a:pt x="4646364" y="951961"/>
                </a:cubicBezTo>
                <a:lnTo>
                  <a:pt x="4646364" y="951961"/>
                </a:lnTo>
                <a:cubicBezTo>
                  <a:pt x="4451443" y="1021621"/>
                  <a:pt x="4179720" y="895654"/>
                  <a:pt x="3995647" y="951961"/>
                </a:cubicBezTo>
                <a:cubicBezTo>
                  <a:pt x="3811574" y="1008268"/>
                  <a:pt x="3531842" y="928208"/>
                  <a:pt x="3389808" y="951961"/>
                </a:cubicBezTo>
                <a:cubicBezTo>
                  <a:pt x="3247774" y="975714"/>
                  <a:pt x="3120036" y="897652"/>
                  <a:pt x="2918599" y="951961"/>
                </a:cubicBezTo>
                <a:cubicBezTo>
                  <a:pt x="2717162" y="1006270"/>
                  <a:pt x="2634078" y="907127"/>
                  <a:pt x="2492268" y="951961"/>
                </a:cubicBezTo>
                <a:cubicBezTo>
                  <a:pt x="2350458" y="996795"/>
                  <a:pt x="2248076" y="913543"/>
                  <a:pt x="2021059" y="951961"/>
                </a:cubicBezTo>
                <a:cubicBezTo>
                  <a:pt x="1794042" y="990379"/>
                  <a:pt x="1632222" y="924157"/>
                  <a:pt x="1415219" y="951961"/>
                </a:cubicBezTo>
                <a:cubicBezTo>
                  <a:pt x="1198216" y="979765"/>
                  <a:pt x="1171525" y="921307"/>
                  <a:pt x="944011" y="951961"/>
                </a:cubicBezTo>
                <a:cubicBezTo>
                  <a:pt x="716497" y="982615"/>
                  <a:pt x="389131" y="902366"/>
                  <a:pt x="158663" y="951961"/>
                </a:cubicBezTo>
                <a:cubicBezTo>
                  <a:pt x="72965" y="952343"/>
                  <a:pt x="-3277" y="883041"/>
                  <a:pt x="0" y="793298"/>
                </a:cubicBezTo>
                <a:lnTo>
                  <a:pt x="0" y="793301"/>
                </a:lnTo>
                <a:cubicBezTo>
                  <a:pt x="-11121" y="705953"/>
                  <a:pt x="5125" y="621864"/>
                  <a:pt x="0" y="555311"/>
                </a:cubicBezTo>
                <a:lnTo>
                  <a:pt x="0" y="555311"/>
                </a:lnTo>
                <a:cubicBezTo>
                  <a:pt x="-31087" y="440371"/>
                  <a:pt x="77" y="305288"/>
                  <a:pt x="0" y="15866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3188"/>
                      <a:gd name="adj2" fmla="val 453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C4A3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國高中的入學健康檢查就會包含血液與尿液的檢驗，如果出現任何異常，一定要向專業醫療人員諮詢或至院所複檢！</a:t>
            </a:r>
          </a:p>
        </p:txBody>
      </p:sp>
      <p:pic>
        <p:nvPicPr>
          <p:cNvPr id="6" name="圖片 5" descr="一張含有 圓形 的圖片&#10;&#10;自動產生的描述">
            <a:extLst>
              <a:ext uri="{FF2B5EF4-FFF2-40B4-BE49-F238E27FC236}">
                <a16:creationId xmlns:a16="http://schemas.microsoft.com/office/drawing/2014/main" id="{A17F433A-9C6E-189A-2854-A9C79A53A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9"/>
          <a:stretch/>
        </p:blipFill>
        <p:spPr>
          <a:xfrm>
            <a:off x="9040083" y="4753898"/>
            <a:ext cx="1808752" cy="15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0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4F2C9D5-CD86-1CB3-EBE1-B884B2030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腎功能報告這樣看！</a:t>
            </a:r>
            <a:endParaRPr lang="zh-TW" altLang="en-US" dirty="0"/>
          </a:p>
        </p:txBody>
      </p:sp>
      <p:pic>
        <p:nvPicPr>
          <p:cNvPr id="13" name="圖片 12" descr="一張含有 日曆 的圖片&#10;&#10;自動產生的描述">
            <a:extLst>
              <a:ext uri="{FF2B5EF4-FFF2-40B4-BE49-F238E27FC236}">
                <a16:creationId xmlns:a16="http://schemas.microsoft.com/office/drawing/2014/main" id="{031B1A62-5705-78E7-041C-BCBFC928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4" y="1080457"/>
            <a:ext cx="7802897" cy="4934230"/>
          </a:xfrm>
          <a:prstGeom prst="rect">
            <a:avLst/>
          </a:prstGeom>
        </p:spPr>
      </p:pic>
      <p:sp>
        <p:nvSpPr>
          <p:cNvPr id="19" name="圓角矩形圖說文字 19">
            <a:extLst>
              <a:ext uri="{FF2B5EF4-FFF2-40B4-BE49-F238E27FC236}">
                <a16:creationId xmlns:a16="http://schemas.microsoft.com/office/drawing/2014/main" id="{9DA697DF-46D7-56E8-AF80-4966F2EC65BD}"/>
              </a:ext>
            </a:extLst>
          </p:cNvPr>
          <p:cNvSpPr/>
          <p:nvPr/>
        </p:nvSpPr>
        <p:spPr>
          <a:xfrm>
            <a:off x="9102590" y="2330610"/>
            <a:ext cx="2479321" cy="1764340"/>
          </a:xfrm>
          <a:custGeom>
            <a:avLst/>
            <a:gdLst>
              <a:gd name="connsiteX0" fmla="*/ 0 w 2479321"/>
              <a:gd name="connsiteY0" fmla="*/ 294063 h 1764340"/>
              <a:gd name="connsiteX1" fmla="*/ 294063 w 2479321"/>
              <a:gd name="connsiteY1" fmla="*/ 0 h 1764340"/>
              <a:gd name="connsiteX2" fmla="*/ 847123 w 2479321"/>
              <a:gd name="connsiteY2" fmla="*/ 0 h 1764340"/>
              <a:gd name="connsiteX3" fmla="*/ 1446271 w 2479321"/>
              <a:gd name="connsiteY3" fmla="*/ 0 h 1764340"/>
              <a:gd name="connsiteX4" fmla="*/ 1446271 w 2479321"/>
              <a:gd name="connsiteY4" fmla="*/ 0 h 1764340"/>
              <a:gd name="connsiteX5" fmla="*/ 1762384 w 2479321"/>
              <a:gd name="connsiteY5" fmla="*/ 0 h 1764340"/>
              <a:gd name="connsiteX6" fmla="*/ 2066101 w 2479321"/>
              <a:gd name="connsiteY6" fmla="*/ 0 h 1764340"/>
              <a:gd name="connsiteX7" fmla="*/ 2185258 w 2479321"/>
              <a:gd name="connsiteY7" fmla="*/ 0 h 1764340"/>
              <a:gd name="connsiteX8" fmla="*/ 2479321 w 2479321"/>
              <a:gd name="connsiteY8" fmla="*/ 294063 h 1764340"/>
              <a:gd name="connsiteX9" fmla="*/ 2479321 w 2479321"/>
              <a:gd name="connsiteY9" fmla="*/ 668982 h 1764340"/>
              <a:gd name="connsiteX10" fmla="*/ 2479321 w 2479321"/>
              <a:gd name="connsiteY10" fmla="*/ 1029198 h 1764340"/>
              <a:gd name="connsiteX11" fmla="*/ 2479321 w 2479321"/>
              <a:gd name="connsiteY11" fmla="*/ 1029198 h 1764340"/>
              <a:gd name="connsiteX12" fmla="*/ 2479321 w 2479321"/>
              <a:gd name="connsiteY12" fmla="*/ 1470283 h 1764340"/>
              <a:gd name="connsiteX13" fmla="*/ 2479321 w 2479321"/>
              <a:gd name="connsiteY13" fmla="*/ 1470277 h 1764340"/>
              <a:gd name="connsiteX14" fmla="*/ 2185258 w 2479321"/>
              <a:gd name="connsiteY14" fmla="*/ 1764340 h 1764340"/>
              <a:gd name="connsiteX15" fmla="*/ 2066101 w 2479321"/>
              <a:gd name="connsiteY15" fmla="*/ 1764340 h 1764340"/>
              <a:gd name="connsiteX16" fmla="*/ 1772285 w 2479321"/>
              <a:gd name="connsiteY16" fmla="*/ 1826639 h 1764340"/>
              <a:gd name="connsiteX17" fmla="*/ 1478469 w 2479321"/>
              <a:gd name="connsiteY17" fmla="*/ 1888938 h 1764340"/>
              <a:gd name="connsiteX18" fmla="*/ 1446271 w 2479321"/>
              <a:gd name="connsiteY18" fmla="*/ 1764340 h 1764340"/>
              <a:gd name="connsiteX19" fmla="*/ 893211 w 2479321"/>
              <a:gd name="connsiteY19" fmla="*/ 1764340 h 1764340"/>
              <a:gd name="connsiteX20" fmla="*/ 294063 w 2479321"/>
              <a:gd name="connsiteY20" fmla="*/ 1764340 h 1764340"/>
              <a:gd name="connsiteX21" fmla="*/ 0 w 2479321"/>
              <a:gd name="connsiteY21" fmla="*/ 1470277 h 1764340"/>
              <a:gd name="connsiteX22" fmla="*/ 0 w 2479321"/>
              <a:gd name="connsiteY22" fmla="*/ 1470283 h 1764340"/>
              <a:gd name="connsiteX23" fmla="*/ 0 w 2479321"/>
              <a:gd name="connsiteY23" fmla="*/ 1029198 h 1764340"/>
              <a:gd name="connsiteX24" fmla="*/ 0 w 2479321"/>
              <a:gd name="connsiteY24" fmla="*/ 1029198 h 1764340"/>
              <a:gd name="connsiteX25" fmla="*/ 0 w 2479321"/>
              <a:gd name="connsiteY25" fmla="*/ 654279 h 1764340"/>
              <a:gd name="connsiteX26" fmla="*/ 0 w 2479321"/>
              <a:gd name="connsiteY26" fmla="*/ 294063 h 17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79321" h="1764340" fill="none" extrusionOk="0">
                <a:moveTo>
                  <a:pt x="0" y="294063"/>
                </a:moveTo>
                <a:cubicBezTo>
                  <a:pt x="10948" y="168534"/>
                  <a:pt x="160574" y="-8502"/>
                  <a:pt x="294063" y="0"/>
                </a:cubicBezTo>
                <a:cubicBezTo>
                  <a:pt x="562295" y="-55240"/>
                  <a:pt x="684494" y="43967"/>
                  <a:pt x="847123" y="0"/>
                </a:cubicBezTo>
                <a:cubicBezTo>
                  <a:pt x="1009752" y="-43967"/>
                  <a:pt x="1262117" y="22612"/>
                  <a:pt x="1446271" y="0"/>
                </a:cubicBezTo>
                <a:lnTo>
                  <a:pt x="1446271" y="0"/>
                </a:lnTo>
                <a:cubicBezTo>
                  <a:pt x="1576302" y="-19586"/>
                  <a:pt x="1695061" y="2629"/>
                  <a:pt x="1762384" y="0"/>
                </a:cubicBezTo>
                <a:cubicBezTo>
                  <a:pt x="1829707" y="-2629"/>
                  <a:pt x="1942591" y="10534"/>
                  <a:pt x="2066101" y="0"/>
                </a:cubicBezTo>
                <a:cubicBezTo>
                  <a:pt x="2107941" y="-9070"/>
                  <a:pt x="2141152" y="9119"/>
                  <a:pt x="2185258" y="0"/>
                </a:cubicBezTo>
                <a:cubicBezTo>
                  <a:pt x="2337625" y="37572"/>
                  <a:pt x="2494524" y="136017"/>
                  <a:pt x="2479321" y="294063"/>
                </a:cubicBezTo>
                <a:cubicBezTo>
                  <a:pt x="2502031" y="463088"/>
                  <a:pt x="2444983" y="537284"/>
                  <a:pt x="2479321" y="668982"/>
                </a:cubicBezTo>
                <a:cubicBezTo>
                  <a:pt x="2513659" y="800680"/>
                  <a:pt x="2473802" y="936572"/>
                  <a:pt x="2479321" y="1029198"/>
                </a:cubicBezTo>
                <a:lnTo>
                  <a:pt x="2479321" y="1029198"/>
                </a:lnTo>
                <a:cubicBezTo>
                  <a:pt x="2502214" y="1188094"/>
                  <a:pt x="2455532" y="1373487"/>
                  <a:pt x="2479321" y="1470283"/>
                </a:cubicBezTo>
                <a:lnTo>
                  <a:pt x="2479321" y="1470277"/>
                </a:lnTo>
                <a:cubicBezTo>
                  <a:pt x="2490278" y="1644193"/>
                  <a:pt x="2339625" y="1807799"/>
                  <a:pt x="2185258" y="1764340"/>
                </a:cubicBezTo>
                <a:cubicBezTo>
                  <a:pt x="2148803" y="1774955"/>
                  <a:pt x="2097869" y="1751956"/>
                  <a:pt x="2066101" y="1764340"/>
                </a:cubicBezTo>
                <a:cubicBezTo>
                  <a:pt x="1928212" y="1816686"/>
                  <a:pt x="1884417" y="1798329"/>
                  <a:pt x="1772285" y="1826639"/>
                </a:cubicBezTo>
                <a:cubicBezTo>
                  <a:pt x="1660153" y="1854949"/>
                  <a:pt x="1603766" y="1831537"/>
                  <a:pt x="1478469" y="1888938"/>
                </a:cubicBezTo>
                <a:cubicBezTo>
                  <a:pt x="1459679" y="1829741"/>
                  <a:pt x="1465648" y="1788748"/>
                  <a:pt x="1446271" y="1764340"/>
                </a:cubicBezTo>
                <a:cubicBezTo>
                  <a:pt x="1270346" y="1795740"/>
                  <a:pt x="1088646" y="1745785"/>
                  <a:pt x="893211" y="1764340"/>
                </a:cubicBezTo>
                <a:cubicBezTo>
                  <a:pt x="697776" y="1782895"/>
                  <a:pt x="500188" y="1723257"/>
                  <a:pt x="294063" y="1764340"/>
                </a:cubicBezTo>
                <a:cubicBezTo>
                  <a:pt x="123412" y="1747980"/>
                  <a:pt x="42395" y="1624611"/>
                  <a:pt x="0" y="1470277"/>
                </a:cubicBezTo>
                <a:lnTo>
                  <a:pt x="0" y="1470283"/>
                </a:lnTo>
                <a:cubicBezTo>
                  <a:pt x="-23268" y="1272354"/>
                  <a:pt x="3739" y="1134646"/>
                  <a:pt x="0" y="1029198"/>
                </a:cubicBezTo>
                <a:lnTo>
                  <a:pt x="0" y="1029198"/>
                </a:lnTo>
                <a:cubicBezTo>
                  <a:pt x="-36583" y="947875"/>
                  <a:pt x="2806" y="778439"/>
                  <a:pt x="0" y="654279"/>
                </a:cubicBezTo>
                <a:cubicBezTo>
                  <a:pt x="-2806" y="530119"/>
                  <a:pt x="33558" y="445982"/>
                  <a:pt x="0" y="294063"/>
                </a:cubicBezTo>
                <a:close/>
              </a:path>
              <a:path w="2479321" h="1764340" stroke="0" extrusionOk="0">
                <a:moveTo>
                  <a:pt x="0" y="294063"/>
                </a:moveTo>
                <a:cubicBezTo>
                  <a:pt x="-32037" y="111895"/>
                  <a:pt x="123146" y="3194"/>
                  <a:pt x="294063" y="0"/>
                </a:cubicBezTo>
                <a:cubicBezTo>
                  <a:pt x="454358" y="-24732"/>
                  <a:pt x="714804" y="34592"/>
                  <a:pt x="893211" y="0"/>
                </a:cubicBezTo>
                <a:cubicBezTo>
                  <a:pt x="1071618" y="-34592"/>
                  <a:pt x="1261503" y="25798"/>
                  <a:pt x="1446271" y="0"/>
                </a:cubicBezTo>
                <a:lnTo>
                  <a:pt x="1446271" y="0"/>
                </a:lnTo>
                <a:cubicBezTo>
                  <a:pt x="1574076" y="-10643"/>
                  <a:pt x="1611565" y="9954"/>
                  <a:pt x="1743789" y="0"/>
                </a:cubicBezTo>
                <a:cubicBezTo>
                  <a:pt x="1876013" y="-9954"/>
                  <a:pt x="1921929" y="21080"/>
                  <a:pt x="2066101" y="0"/>
                </a:cubicBezTo>
                <a:cubicBezTo>
                  <a:pt x="2114760" y="-11971"/>
                  <a:pt x="2154352" y="2309"/>
                  <a:pt x="2185258" y="0"/>
                </a:cubicBezTo>
                <a:cubicBezTo>
                  <a:pt x="2381906" y="6104"/>
                  <a:pt x="2460206" y="163277"/>
                  <a:pt x="2479321" y="294063"/>
                </a:cubicBezTo>
                <a:cubicBezTo>
                  <a:pt x="2509110" y="456683"/>
                  <a:pt x="2441458" y="497280"/>
                  <a:pt x="2479321" y="661631"/>
                </a:cubicBezTo>
                <a:cubicBezTo>
                  <a:pt x="2517184" y="825982"/>
                  <a:pt x="2435834" y="948555"/>
                  <a:pt x="2479321" y="1029198"/>
                </a:cubicBezTo>
                <a:lnTo>
                  <a:pt x="2479321" y="1029198"/>
                </a:lnTo>
                <a:cubicBezTo>
                  <a:pt x="2515584" y="1190240"/>
                  <a:pt x="2478858" y="1294869"/>
                  <a:pt x="2479321" y="1470283"/>
                </a:cubicBezTo>
                <a:lnTo>
                  <a:pt x="2479321" y="1470277"/>
                </a:lnTo>
                <a:cubicBezTo>
                  <a:pt x="2501508" y="1659861"/>
                  <a:pt x="2380633" y="1735475"/>
                  <a:pt x="2185258" y="1764340"/>
                </a:cubicBezTo>
                <a:cubicBezTo>
                  <a:pt x="2139991" y="1765426"/>
                  <a:pt x="2124771" y="1750634"/>
                  <a:pt x="2066101" y="1764340"/>
                </a:cubicBezTo>
                <a:cubicBezTo>
                  <a:pt x="1967093" y="1801793"/>
                  <a:pt x="1870670" y="1775289"/>
                  <a:pt x="1772285" y="1826639"/>
                </a:cubicBezTo>
                <a:cubicBezTo>
                  <a:pt x="1673900" y="1877989"/>
                  <a:pt x="1621015" y="1843645"/>
                  <a:pt x="1478469" y="1888938"/>
                </a:cubicBezTo>
                <a:cubicBezTo>
                  <a:pt x="1465312" y="1846652"/>
                  <a:pt x="1470444" y="1802590"/>
                  <a:pt x="1446271" y="1764340"/>
                </a:cubicBezTo>
                <a:cubicBezTo>
                  <a:pt x="1172250" y="1788395"/>
                  <a:pt x="1017235" y="1755327"/>
                  <a:pt x="893211" y="1764340"/>
                </a:cubicBezTo>
                <a:cubicBezTo>
                  <a:pt x="769187" y="1773353"/>
                  <a:pt x="481239" y="1748557"/>
                  <a:pt x="294063" y="1764340"/>
                </a:cubicBezTo>
                <a:cubicBezTo>
                  <a:pt x="146624" y="1793977"/>
                  <a:pt x="-27744" y="1647315"/>
                  <a:pt x="0" y="1470277"/>
                </a:cubicBezTo>
                <a:lnTo>
                  <a:pt x="0" y="1470283"/>
                </a:lnTo>
                <a:cubicBezTo>
                  <a:pt x="-26732" y="1377163"/>
                  <a:pt x="41662" y="1176227"/>
                  <a:pt x="0" y="1029198"/>
                </a:cubicBezTo>
                <a:lnTo>
                  <a:pt x="0" y="1029198"/>
                </a:lnTo>
                <a:cubicBezTo>
                  <a:pt x="-1673" y="916012"/>
                  <a:pt x="30266" y="779952"/>
                  <a:pt x="0" y="683685"/>
                </a:cubicBezTo>
                <a:cubicBezTo>
                  <a:pt x="-30266" y="587418"/>
                  <a:pt x="19579" y="463931"/>
                  <a:pt x="0" y="29406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9632"/>
                      <a:gd name="adj2" fmla="val 570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zh-TW" altLang="en-US" sz="2400" b="1" dirty="0">
                <a:solidFill>
                  <a:srgbClr val="AF56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疾病風險漸高，注意追蹤控制！</a:t>
            </a:r>
            <a:endParaRPr kumimoji="1" lang="en-US" altLang="zh-TW" sz="2400" b="1" dirty="0">
              <a:solidFill>
                <a:srgbClr val="AF56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4" name="圖片 33" descr="一張含有 圓形 的圖片&#10;&#10;自動產生的描述">
            <a:extLst>
              <a:ext uri="{FF2B5EF4-FFF2-40B4-BE49-F238E27FC236}">
                <a16:creationId xmlns:a16="http://schemas.microsoft.com/office/drawing/2014/main" id="{C6415975-93C4-5179-F0AD-65D355852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7"/>
          <a:stretch/>
        </p:blipFill>
        <p:spPr>
          <a:xfrm>
            <a:off x="8479405" y="7386758"/>
            <a:ext cx="2009016" cy="155626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49A2633-A82A-148A-7A8B-4272EBD7C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3"/>
          <a:stretch/>
        </p:blipFill>
        <p:spPr>
          <a:xfrm>
            <a:off x="8849802" y="4527390"/>
            <a:ext cx="2593774" cy="18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5EDE930-037E-B39E-FA09-4D88C1FEB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C749AD-4742-ABBB-3EE2-EBA1DABBBE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5469" y="1844023"/>
            <a:ext cx="1842861" cy="12616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2B6AA3-FC6C-0EC3-B141-3E7B9FF125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03296" y="3090437"/>
            <a:ext cx="3207206" cy="524872"/>
          </a:xfrm>
        </p:spPr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腎處險境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C42D654-13F5-8A69-CD26-BCDE1568A2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0772" y="3850694"/>
            <a:ext cx="2528748" cy="1620000"/>
          </a:xfrm>
        </p:spPr>
        <p:txBody>
          <a:bodyPr lIns="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腎病的成因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常見腎功能檢查項目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腎功能報告這樣看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其他腎功能檢查項目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分鐘觀察你的腎臟健康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31B87843-293D-6217-1672-048BE5DF69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4803" y="1844023"/>
            <a:ext cx="1842861" cy="12616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32F39C1-577B-DFD6-5EF8-5291B89159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2630" y="3090437"/>
            <a:ext cx="3207206" cy="524872"/>
          </a:xfrm>
        </p:spPr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腎影現蹤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E4DA9FA-DDA6-2AAD-0E29-164A36FFEB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6233" y="3830347"/>
            <a:ext cx="2340000" cy="1620000"/>
          </a:xfrm>
        </p:spPr>
        <p:txBody>
          <a:bodyPr lIns="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認識腎臟的構造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認識腎臟的功能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腎臟出問題會怎樣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095CDFED-D22F-71AD-D7BF-9DB70E3EE33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76135" y="1844023"/>
            <a:ext cx="1842861" cy="12616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6317D46-1F83-4DC6-4786-3348F3F203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93963" y="3090437"/>
            <a:ext cx="3207206" cy="524872"/>
          </a:xfrm>
        </p:spPr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交友不腎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56AB8C1-5592-2ECD-D82D-11606DA118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27566" y="3860881"/>
            <a:ext cx="2340000" cy="1620000"/>
          </a:xfrm>
        </p:spPr>
        <p:txBody>
          <a:bodyPr lIns="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腎臟病風險因子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慢性腎臟病十大高危險群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9FC66FE5-8187-2F8F-3BA0-0BACAD2B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5"/>
            <a:ext cx="11292114" cy="104252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Microsoft JhengHei"/>
                <a:ea typeface="Microsoft JhengHei"/>
                <a:sym typeface="Microsoft JhengHei"/>
              </a:rPr>
              <a:t>學習大綱</a:t>
            </a:r>
            <a:endParaRPr lang="zh-TW" altLang="en-US" dirty="0"/>
          </a:p>
        </p:txBody>
      </p:sp>
      <p:sp>
        <p:nvSpPr>
          <p:cNvPr id="17" name="文字版面配置區 8">
            <a:extLst>
              <a:ext uri="{FF2B5EF4-FFF2-40B4-BE49-F238E27FC236}">
                <a16:creationId xmlns:a16="http://schemas.microsoft.com/office/drawing/2014/main" id="{980C6909-78B8-3A08-5EE2-E91A463BFF19}"/>
              </a:ext>
            </a:extLst>
          </p:cNvPr>
          <p:cNvSpPr txBox="1">
            <a:spLocks/>
          </p:cNvSpPr>
          <p:nvPr/>
        </p:nvSpPr>
        <p:spPr>
          <a:xfrm>
            <a:off x="9466802" y="1844023"/>
            <a:ext cx="1842861" cy="1261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kern="1200">
                <a:solidFill>
                  <a:srgbClr val="AF564F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8" name="文字版面配置區 9">
            <a:extLst>
              <a:ext uri="{FF2B5EF4-FFF2-40B4-BE49-F238E27FC236}">
                <a16:creationId xmlns:a16="http://schemas.microsoft.com/office/drawing/2014/main" id="{B5FC2752-60E2-B8F9-F22F-4DA0D902B0CD}"/>
              </a:ext>
            </a:extLst>
          </p:cNvPr>
          <p:cNvSpPr txBox="1">
            <a:spLocks/>
          </p:cNvSpPr>
          <p:nvPr/>
        </p:nvSpPr>
        <p:spPr>
          <a:xfrm>
            <a:off x="8784629" y="3090437"/>
            <a:ext cx="3207206" cy="524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AF564F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反敗為腎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版面配置區 10">
            <a:extLst>
              <a:ext uri="{FF2B5EF4-FFF2-40B4-BE49-F238E27FC236}">
                <a16:creationId xmlns:a16="http://schemas.microsoft.com/office/drawing/2014/main" id="{876C099C-2971-E29F-EA1C-709C5F200CB1}"/>
              </a:ext>
            </a:extLst>
          </p:cNvPr>
          <p:cNvSpPr txBox="1">
            <a:spLocks/>
          </p:cNvSpPr>
          <p:nvPr/>
        </p:nvSpPr>
        <p:spPr>
          <a:xfrm>
            <a:off x="9218232" y="3860881"/>
            <a:ext cx="2340000" cy="162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早期發現，早期接受治療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腎臟保健的健康寶典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健康動起來，改變生活習慣，從自己做起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92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F71A34-9421-15C4-31F5-CDB807F36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0E44EE-B868-08E9-3D69-5A24874A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E5A9731-63A7-D902-89E0-D307B14D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6440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其他腎功能檢查項目</a:t>
            </a:r>
            <a:endParaRPr lang="zh-TW" altLang="en-US" b="1" dirty="0"/>
          </a:p>
        </p:txBody>
      </p:sp>
      <p:sp>
        <p:nvSpPr>
          <p:cNvPr id="13" name="圓角矩形圖說文字 16">
            <a:extLst>
              <a:ext uri="{FF2B5EF4-FFF2-40B4-BE49-F238E27FC236}">
                <a16:creationId xmlns:a16="http://schemas.microsoft.com/office/drawing/2014/main" id="{E10CDF36-806B-2ED0-5071-806019CA0B55}"/>
              </a:ext>
            </a:extLst>
          </p:cNvPr>
          <p:cNvSpPr/>
          <p:nvPr/>
        </p:nvSpPr>
        <p:spPr>
          <a:xfrm>
            <a:off x="641947" y="1104900"/>
            <a:ext cx="3590993" cy="4868721"/>
          </a:xfrm>
          <a:custGeom>
            <a:avLst/>
            <a:gdLst>
              <a:gd name="connsiteX0" fmla="*/ 0 w 3590993"/>
              <a:gd name="connsiteY0" fmla="*/ 376911 h 4868721"/>
              <a:gd name="connsiteX1" fmla="*/ 376911 w 3590993"/>
              <a:gd name="connsiteY1" fmla="*/ 0 h 4868721"/>
              <a:gd name="connsiteX2" fmla="*/ 972717 w 3590993"/>
              <a:gd name="connsiteY2" fmla="*/ 0 h 4868721"/>
              <a:gd name="connsiteX3" fmla="*/ 1568523 w 3590993"/>
              <a:gd name="connsiteY3" fmla="*/ 0 h 4868721"/>
              <a:gd name="connsiteX4" fmla="*/ 2107585 w 3590993"/>
              <a:gd name="connsiteY4" fmla="*/ 0 h 4868721"/>
              <a:gd name="connsiteX5" fmla="*/ 2589904 w 3590993"/>
              <a:gd name="connsiteY5" fmla="*/ 0 h 4868721"/>
              <a:gd name="connsiteX6" fmla="*/ 3214082 w 3590993"/>
              <a:gd name="connsiteY6" fmla="*/ 0 h 4868721"/>
              <a:gd name="connsiteX7" fmla="*/ 3590993 w 3590993"/>
              <a:gd name="connsiteY7" fmla="*/ 376911 h 4868721"/>
              <a:gd name="connsiteX8" fmla="*/ 3590993 w 3590993"/>
              <a:gd name="connsiteY8" fmla="*/ 1005903 h 4868721"/>
              <a:gd name="connsiteX9" fmla="*/ 3590993 w 3590993"/>
              <a:gd name="connsiteY9" fmla="*/ 1634894 h 4868721"/>
              <a:gd name="connsiteX10" fmla="*/ 3590993 w 3590993"/>
              <a:gd name="connsiteY10" fmla="*/ 2222737 h 4868721"/>
              <a:gd name="connsiteX11" fmla="*/ 3590993 w 3590993"/>
              <a:gd name="connsiteY11" fmla="*/ 2687133 h 4868721"/>
              <a:gd name="connsiteX12" fmla="*/ 3590993 w 3590993"/>
              <a:gd name="connsiteY12" fmla="*/ 3192678 h 4868721"/>
              <a:gd name="connsiteX13" fmla="*/ 3590993 w 3590993"/>
              <a:gd name="connsiteY13" fmla="*/ 3821669 h 4868721"/>
              <a:gd name="connsiteX14" fmla="*/ 3590993 w 3590993"/>
              <a:gd name="connsiteY14" fmla="*/ 4491810 h 4868721"/>
              <a:gd name="connsiteX15" fmla="*/ 3214082 w 3590993"/>
              <a:gd name="connsiteY15" fmla="*/ 4868721 h 4868721"/>
              <a:gd name="connsiteX16" fmla="*/ 2618276 w 3590993"/>
              <a:gd name="connsiteY16" fmla="*/ 4868721 h 4868721"/>
              <a:gd name="connsiteX17" fmla="*/ 2022470 w 3590993"/>
              <a:gd name="connsiteY17" fmla="*/ 4868721 h 4868721"/>
              <a:gd name="connsiteX18" fmla="*/ 1540151 w 3590993"/>
              <a:gd name="connsiteY18" fmla="*/ 4868721 h 4868721"/>
              <a:gd name="connsiteX19" fmla="*/ 1029460 w 3590993"/>
              <a:gd name="connsiteY19" fmla="*/ 4868721 h 4868721"/>
              <a:gd name="connsiteX20" fmla="*/ 376911 w 3590993"/>
              <a:gd name="connsiteY20" fmla="*/ 4868721 h 4868721"/>
              <a:gd name="connsiteX21" fmla="*/ 0 w 3590993"/>
              <a:gd name="connsiteY21" fmla="*/ 4491810 h 4868721"/>
              <a:gd name="connsiteX22" fmla="*/ 0 w 3590993"/>
              <a:gd name="connsiteY22" fmla="*/ 3986265 h 4868721"/>
              <a:gd name="connsiteX23" fmla="*/ 0 w 3590993"/>
              <a:gd name="connsiteY23" fmla="*/ 3480721 h 4868721"/>
              <a:gd name="connsiteX24" fmla="*/ 0 w 3590993"/>
              <a:gd name="connsiteY24" fmla="*/ 2934027 h 4868721"/>
              <a:gd name="connsiteX25" fmla="*/ 0 w 3590993"/>
              <a:gd name="connsiteY25" fmla="*/ 2346184 h 4868721"/>
              <a:gd name="connsiteX26" fmla="*/ 0 w 3590993"/>
              <a:gd name="connsiteY26" fmla="*/ 1840639 h 4868721"/>
              <a:gd name="connsiteX27" fmla="*/ 0 w 3590993"/>
              <a:gd name="connsiteY27" fmla="*/ 1335095 h 4868721"/>
              <a:gd name="connsiteX28" fmla="*/ 0 w 3590993"/>
              <a:gd name="connsiteY28" fmla="*/ 376911 h 48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90993" h="4868721" fill="none" extrusionOk="0">
                <a:moveTo>
                  <a:pt x="0" y="376911"/>
                </a:moveTo>
                <a:cubicBezTo>
                  <a:pt x="27710" y="185472"/>
                  <a:pt x="133425" y="30577"/>
                  <a:pt x="376911" y="0"/>
                </a:cubicBezTo>
                <a:cubicBezTo>
                  <a:pt x="500403" y="-27150"/>
                  <a:pt x="730842" y="28687"/>
                  <a:pt x="972717" y="0"/>
                </a:cubicBezTo>
                <a:cubicBezTo>
                  <a:pt x="1214592" y="-28687"/>
                  <a:pt x="1365010" y="63787"/>
                  <a:pt x="1568523" y="0"/>
                </a:cubicBezTo>
                <a:cubicBezTo>
                  <a:pt x="1772036" y="-63787"/>
                  <a:pt x="1958659" y="23595"/>
                  <a:pt x="2107585" y="0"/>
                </a:cubicBezTo>
                <a:cubicBezTo>
                  <a:pt x="2256511" y="-23595"/>
                  <a:pt x="2397131" y="54130"/>
                  <a:pt x="2589904" y="0"/>
                </a:cubicBezTo>
                <a:cubicBezTo>
                  <a:pt x="2782677" y="-54130"/>
                  <a:pt x="2959390" y="3023"/>
                  <a:pt x="3214082" y="0"/>
                </a:cubicBezTo>
                <a:cubicBezTo>
                  <a:pt x="3393084" y="22208"/>
                  <a:pt x="3572217" y="212724"/>
                  <a:pt x="3590993" y="376911"/>
                </a:cubicBezTo>
                <a:cubicBezTo>
                  <a:pt x="3661669" y="516859"/>
                  <a:pt x="3583477" y="808932"/>
                  <a:pt x="3590993" y="1005903"/>
                </a:cubicBezTo>
                <a:cubicBezTo>
                  <a:pt x="3598509" y="1202874"/>
                  <a:pt x="3556557" y="1351136"/>
                  <a:pt x="3590993" y="1634894"/>
                </a:cubicBezTo>
                <a:cubicBezTo>
                  <a:pt x="3625429" y="1918652"/>
                  <a:pt x="3526564" y="2047715"/>
                  <a:pt x="3590993" y="2222737"/>
                </a:cubicBezTo>
                <a:cubicBezTo>
                  <a:pt x="3655422" y="2397759"/>
                  <a:pt x="3579145" y="2527175"/>
                  <a:pt x="3590993" y="2687133"/>
                </a:cubicBezTo>
                <a:cubicBezTo>
                  <a:pt x="3602841" y="2847091"/>
                  <a:pt x="3552862" y="3091137"/>
                  <a:pt x="3590993" y="3192678"/>
                </a:cubicBezTo>
                <a:cubicBezTo>
                  <a:pt x="3629124" y="3294220"/>
                  <a:pt x="3515761" y="3591628"/>
                  <a:pt x="3590993" y="3821669"/>
                </a:cubicBezTo>
                <a:cubicBezTo>
                  <a:pt x="3666225" y="4051710"/>
                  <a:pt x="3521913" y="4208929"/>
                  <a:pt x="3590993" y="4491810"/>
                </a:cubicBezTo>
                <a:cubicBezTo>
                  <a:pt x="3569212" y="4731740"/>
                  <a:pt x="3377958" y="4851495"/>
                  <a:pt x="3214082" y="4868721"/>
                </a:cubicBezTo>
                <a:cubicBezTo>
                  <a:pt x="3023059" y="4880353"/>
                  <a:pt x="2860282" y="4865015"/>
                  <a:pt x="2618276" y="4868721"/>
                </a:cubicBezTo>
                <a:cubicBezTo>
                  <a:pt x="2376270" y="4872427"/>
                  <a:pt x="2267592" y="4854375"/>
                  <a:pt x="2022470" y="4868721"/>
                </a:cubicBezTo>
                <a:cubicBezTo>
                  <a:pt x="1777348" y="4883067"/>
                  <a:pt x="1757174" y="4819532"/>
                  <a:pt x="1540151" y="4868721"/>
                </a:cubicBezTo>
                <a:cubicBezTo>
                  <a:pt x="1323128" y="4917910"/>
                  <a:pt x="1234362" y="4821087"/>
                  <a:pt x="1029460" y="4868721"/>
                </a:cubicBezTo>
                <a:cubicBezTo>
                  <a:pt x="824558" y="4916355"/>
                  <a:pt x="623877" y="4867115"/>
                  <a:pt x="376911" y="4868721"/>
                </a:cubicBezTo>
                <a:cubicBezTo>
                  <a:pt x="150019" y="4880157"/>
                  <a:pt x="-10234" y="4710318"/>
                  <a:pt x="0" y="4491810"/>
                </a:cubicBezTo>
                <a:cubicBezTo>
                  <a:pt x="-40104" y="4265486"/>
                  <a:pt x="36690" y="4138078"/>
                  <a:pt x="0" y="3986265"/>
                </a:cubicBezTo>
                <a:cubicBezTo>
                  <a:pt x="-36690" y="3834452"/>
                  <a:pt x="21092" y="3635272"/>
                  <a:pt x="0" y="3480721"/>
                </a:cubicBezTo>
                <a:cubicBezTo>
                  <a:pt x="-21092" y="3326170"/>
                  <a:pt x="23074" y="3130011"/>
                  <a:pt x="0" y="2934027"/>
                </a:cubicBezTo>
                <a:cubicBezTo>
                  <a:pt x="-23074" y="2738043"/>
                  <a:pt x="2041" y="2583178"/>
                  <a:pt x="0" y="2346184"/>
                </a:cubicBezTo>
                <a:cubicBezTo>
                  <a:pt x="-2041" y="2109190"/>
                  <a:pt x="60454" y="2092474"/>
                  <a:pt x="0" y="1840639"/>
                </a:cubicBezTo>
                <a:cubicBezTo>
                  <a:pt x="-60454" y="1588804"/>
                  <a:pt x="59213" y="1521561"/>
                  <a:pt x="0" y="1335095"/>
                </a:cubicBezTo>
                <a:cubicBezTo>
                  <a:pt x="-59213" y="1148629"/>
                  <a:pt x="34837" y="589889"/>
                  <a:pt x="0" y="376911"/>
                </a:cubicBezTo>
                <a:close/>
              </a:path>
              <a:path w="3590993" h="4868721" stroke="0" extrusionOk="0">
                <a:moveTo>
                  <a:pt x="0" y="376911"/>
                </a:moveTo>
                <a:cubicBezTo>
                  <a:pt x="-6649" y="116362"/>
                  <a:pt x="153610" y="16840"/>
                  <a:pt x="376911" y="0"/>
                </a:cubicBezTo>
                <a:cubicBezTo>
                  <a:pt x="518173" y="-46293"/>
                  <a:pt x="758843" y="68313"/>
                  <a:pt x="1001089" y="0"/>
                </a:cubicBezTo>
                <a:cubicBezTo>
                  <a:pt x="1243335" y="-68313"/>
                  <a:pt x="1412195" y="42481"/>
                  <a:pt x="1568523" y="0"/>
                </a:cubicBezTo>
                <a:cubicBezTo>
                  <a:pt x="1724851" y="-42481"/>
                  <a:pt x="1922887" y="1496"/>
                  <a:pt x="2050842" y="0"/>
                </a:cubicBezTo>
                <a:cubicBezTo>
                  <a:pt x="2178797" y="-1496"/>
                  <a:pt x="2425743" y="33971"/>
                  <a:pt x="2675020" y="0"/>
                </a:cubicBezTo>
                <a:cubicBezTo>
                  <a:pt x="2924297" y="-33971"/>
                  <a:pt x="2972289" y="9120"/>
                  <a:pt x="3214082" y="0"/>
                </a:cubicBezTo>
                <a:cubicBezTo>
                  <a:pt x="3407860" y="-27122"/>
                  <a:pt x="3572448" y="166736"/>
                  <a:pt x="3590993" y="376911"/>
                </a:cubicBezTo>
                <a:cubicBezTo>
                  <a:pt x="3603115" y="514756"/>
                  <a:pt x="3537346" y="757938"/>
                  <a:pt x="3590993" y="1047052"/>
                </a:cubicBezTo>
                <a:cubicBezTo>
                  <a:pt x="3644640" y="1336166"/>
                  <a:pt x="3539923" y="1404779"/>
                  <a:pt x="3590993" y="1552596"/>
                </a:cubicBezTo>
                <a:cubicBezTo>
                  <a:pt x="3642063" y="1700413"/>
                  <a:pt x="3544952" y="1811623"/>
                  <a:pt x="3590993" y="2016992"/>
                </a:cubicBezTo>
                <a:cubicBezTo>
                  <a:pt x="3637034" y="2222361"/>
                  <a:pt x="3566604" y="2382522"/>
                  <a:pt x="3590993" y="2481388"/>
                </a:cubicBezTo>
                <a:cubicBezTo>
                  <a:pt x="3615382" y="2580254"/>
                  <a:pt x="3572769" y="2834656"/>
                  <a:pt x="3590993" y="3028082"/>
                </a:cubicBezTo>
                <a:cubicBezTo>
                  <a:pt x="3609217" y="3221508"/>
                  <a:pt x="3578675" y="3531723"/>
                  <a:pt x="3590993" y="3698222"/>
                </a:cubicBezTo>
                <a:cubicBezTo>
                  <a:pt x="3603311" y="3864721"/>
                  <a:pt x="3557919" y="4287775"/>
                  <a:pt x="3590993" y="4491810"/>
                </a:cubicBezTo>
                <a:cubicBezTo>
                  <a:pt x="3588531" y="4732657"/>
                  <a:pt x="3405337" y="4927323"/>
                  <a:pt x="3214082" y="4868721"/>
                </a:cubicBezTo>
                <a:cubicBezTo>
                  <a:pt x="3062227" y="4924257"/>
                  <a:pt x="2919472" y="4834398"/>
                  <a:pt x="2675020" y="4868721"/>
                </a:cubicBezTo>
                <a:cubicBezTo>
                  <a:pt x="2430568" y="4903044"/>
                  <a:pt x="2339496" y="4866700"/>
                  <a:pt x="2135957" y="4868721"/>
                </a:cubicBezTo>
                <a:cubicBezTo>
                  <a:pt x="1932418" y="4870742"/>
                  <a:pt x="1697876" y="4808562"/>
                  <a:pt x="1511779" y="4868721"/>
                </a:cubicBezTo>
                <a:cubicBezTo>
                  <a:pt x="1325682" y="4928880"/>
                  <a:pt x="1036059" y="4866790"/>
                  <a:pt x="915973" y="4868721"/>
                </a:cubicBezTo>
                <a:cubicBezTo>
                  <a:pt x="795887" y="4870652"/>
                  <a:pt x="547171" y="4826329"/>
                  <a:pt x="376911" y="4868721"/>
                </a:cubicBezTo>
                <a:cubicBezTo>
                  <a:pt x="194364" y="4874116"/>
                  <a:pt x="58011" y="4685239"/>
                  <a:pt x="0" y="4491810"/>
                </a:cubicBezTo>
                <a:cubicBezTo>
                  <a:pt x="-12796" y="4177089"/>
                  <a:pt x="17735" y="3972913"/>
                  <a:pt x="0" y="3821669"/>
                </a:cubicBezTo>
                <a:cubicBezTo>
                  <a:pt x="-17735" y="3670425"/>
                  <a:pt x="2894" y="3422081"/>
                  <a:pt x="0" y="3233827"/>
                </a:cubicBezTo>
                <a:cubicBezTo>
                  <a:pt x="-2894" y="3045573"/>
                  <a:pt x="1206" y="2899144"/>
                  <a:pt x="0" y="2645984"/>
                </a:cubicBezTo>
                <a:cubicBezTo>
                  <a:pt x="-1206" y="2392824"/>
                  <a:pt x="14772" y="2235766"/>
                  <a:pt x="0" y="2016992"/>
                </a:cubicBezTo>
                <a:cubicBezTo>
                  <a:pt x="-14772" y="1798218"/>
                  <a:pt x="62724" y="1678944"/>
                  <a:pt x="0" y="1429149"/>
                </a:cubicBezTo>
                <a:cubicBezTo>
                  <a:pt x="-62724" y="1179354"/>
                  <a:pt x="11781" y="713065"/>
                  <a:pt x="0" y="37691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3404210784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800" b="1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切片檢查</a:t>
            </a:r>
          </a:p>
        </p:txBody>
      </p:sp>
      <p:sp>
        <p:nvSpPr>
          <p:cNvPr id="14" name="圓角矩形圖說文字 16">
            <a:extLst>
              <a:ext uri="{FF2B5EF4-FFF2-40B4-BE49-F238E27FC236}">
                <a16:creationId xmlns:a16="http://schemas.microsoft.com/office/drawing/2014/main" id="{D40777BC-D194-8ED9-F6D7-690321CBEB68}"/>
              </a:ext>
            </a:extLst>
          </p:cNvPr>
          <p:cNvSpPr/>
          <p:nvPr/>
        </p:nvSpPr>
        <p:spPr>
          <a:xfrm>
            <a:off x="4419030" y="1104900"/>
            <a:ext cx="3590993" cy="4868721"/>
          </a:xfrm>
          <a:custGeom>
            <a:avLst/>
            <a:gdLst>
              <a:gd name="connsiteX0" fmla="*/ 0 w 3590993"/>
              <a:gd name="connsiteY0" fmla="*/ 376911 h 4868721"/>
              <a:gd name="connsiteX1" fmla="*/ 376911 w 3590993"/>
              <a:gd name="connsiteY1" fmla="*/ 0 h 4868721"/>
              <a:gd name="connsiteX2" fmla="*/ 972717 w 3590993"/>
              <a:gd name="connsiteY2" fmla="*/ 0 h 4868721"/>
              <a:gd name="connsiteX3" fmla="*/ 1455036 w 3590993"/>
              <a:gd name="connsiteY3" fmla="*/ 0 h 4868721"/>
              <a:gd name="connsiteX4" fmla="*/ 1965727 w 3590993"/>
              <a:gd name="connsiteY4" fmla="*/ 0 h 4868721"/>
              <a:gd name="connsiteX5" fmla="*/ 2448046 w 3590993"/>
              <a:gd name="connsiteY5" fmla="*/ 0 h 4868721"/>
              <a:gd name="connsiteX6" fmla="*/ 3214082 w 3590993"/>
              <a:gd name="connsiteY6" fmla="*/ 0 h 4868721"/>
              <a:gd name="connsiteX7" fmla="*/ 3590993 w 3590993"/>
              <a:gd name="connsiteY7" fmla="*/ 376911 h 4868721"/>
              <a:gd name="connsiteX8" fmla="*/ 3590993 w 3590993"/>
              <a:gd name="connsiteY8" fmla="*/ 923605 h 4868721"/>
              <a:gd name="connsiteX9" fmla="*/ 3590993 w 3590993"/>
              <a:gd name="connsiteY9" fmla="*/ 1388000 h 4868721"/>
              <a:gd name="connsiteX10" fmla="*/ 3590993 w 3590993"/>
              <a:gd name="connsiteY10" fmla="*/ 1934694 h 4868721"/>
              <a:gd name="connsiteX11" fmla="*/ 3590993 w 3590993"/>
              <a:gd name="connsiteY11" fmla="*/ 2481388 h 4868721"/>
              <a:gd name="connsiteX12" fmla="*/ 3590993 w 3590993"/>
              <a:gd name="connsiteY12" fmla="*/ 3110380 h 4868721"/>
              <a:gd name="connsiteX13" fmla="*/ 3590993 w 3590993"/>
              <a:gd name="connsiteY13" fmla="*/ 3698222 h 4868721"/>
              <a:gd name="connsiteX14" fmla="*/ 3590993 w 3590993"/>
              <a:gd name="connsiteY14" fmla="*/ 4491810 h 4868721"/>
              <a:gd name="connsiteX15" fmla="*/ 3214082 w 3590993"/>
              <a:gd name="connsiteY15" fmla="*/ 4868721 h 4868721"/>
              <a:gd name="connsiteX16" fmla="*/ 2646648 w 3590993"/>
              <a:gd name="connsiteY16" fmla="*/ 4868721 h 4868721"/>
              <a:gd name="connsiteX17" fmla="*/ 2022470 w 3590993"/>
              <a:gd name="connsiteY17" fmla="*/ 4868721 h 4868721"/>
              <a:gd name="connsiteX18" fmla="*/ 1426664 w 3590993"/>
              <a:gd name="connsiteY18" fmla="*/ 4868721 h 4868721"/>
              <a:gd name="connsiteX19" fmla="*/ 376911 w 3590993"/>
              <a:gd name="connsiteY19" fmla="*/ 4868721 h 4868721"/>
              <a:gd name="connsiteX20" fmla="*/ 0 w 3590993"/>
              <a:gd name="connsiteY20" fmla="*/ 4491810 h 4868721"/>
              <a:gd name="connsiteX21" fmla="*/ 0 w 3590993"/>
              <a:gd name="connsiteY21" fmla="*/ 4027414 h 4868721"/>
              <a:gd name="connsiteX22" fmla="*/ 0 w 3590993"/>
              <a:gd name="connsiteY22" fmla="*/ 3357274 h 4868721"/>
              <a:gd name="connsiteX23" fmla="*/ 0 w 3590993"/>
              <a:gd name="connsiteY23" fmla="*/ 2687133 h 4868721"/>
              <a:gd name="connsiteX24" fmla="*/ 0 w 3590993"/>
              <a:gd name="connsiteY24" fmla="*/ 2099290 h 4868721"/>
              <a:gd name="connsiteX25" fmla="*/ 0 w 3590993"/>
              <a:gd name="connsiteY25" fmla="*/ 1429149 h 4868721"/>
              <a:gd name="connsiteX26" fmla="*/ 0 w 3590993"/>
              <a:gd name="connsiteY26" fmla="*/ 376911 h 48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0993" h="4868721" fill="none" extrusionOk="0">
                <a:moveTo>
                  <a:pt x="0" y="376911"/>
                </a:moveTo>
                <a:cubicBezTo>
                  <a:pt x="4133" y="219537"/>
                  <a:pt x="132528" y="21611"/>
                  <a:pt x="376911" y="0"/>
                </a:cubicBezTo>
                <a:cubicBezTo>
                  <a:pt x="667319" y="-19876"/>
                  <a:pt x="690974" y="49285"/>
                  <a:pt x="972717" y="0"/>
                </a:cubicBezTo>
                <a:cubicBezTo>
                  <a:pt x="1254460" y="-49285"/>
                  <a:pt x="1271217" y="25239"/>
                  <a:pt x="1455036" y="0"/>
                </a:cubicBezTo>
                <a:cubicBezTo>
                  <a:pt x="1638855" y="-25239"/>
                  <a:pt x="1758704" y="12321"/>
                  <a:pt x="1965727" y="0"/>
                </a:cubicBezTo>
                <a:cubicBezTo>
                  <a:pt x="2172750" y="-12321"/>
                  <a:pt x="2221192" y="4120"/>
                  <a:pt x="2448046" y="0"/>
                </a:cubicBezTo>
                <a:cubicBezTo>
                  <a:pt x="2674900" y="-4120"/>
                  <a:pt x="2948665" y="41396"/>
                  <a:pt x="3214082" y="0"/>
                </a:cubicBezTo>
                <a:cubicBezTo>
                  <a:pt x="3380169" y="34892"/>
                  <a:pt x="3647314" y="159408"/>
                  <a:pt x="3590993" y="376911"/>
                </a:cubicBezTo>
                <a:cubicBezTo>
                  <a:pt x="3614770" y="510649"/>
                  <a:pt x="3546865" y="755556"/>
                  <a:pt x="3590993" y="923605"/>
                </a:cubicBezTo>
                <a:cubicBezTo>
                  <a:pt x="3635121" y="1091654"/>
                  <a:pt x="3539895" y="1282961"/>
                  <a:pt x="3590993" y="1388000"/>
                </a:cubicBezTo>
                <a:cubicBezTo>
                  <a:pt x="3642091" y="1493040"/>
                  <a:pt x="3576747" y="1755027"/>
                  <a:pt x="3590993" y="1934694"/>
                </a:cubicBezTo>
                <a:cubicBezTo>
                  <a:pt x="3605239" y="2114361"/>
                  <a:pt x="3527149" y="2281899"/>
                  <a:pt x="3590993" y="2481388"/>
                </a:cubicBezTo>
                <a:cubicBezTo>
                  <a:pt x="3654837" y="2680877"/>
                  <a:pt x="3553333" y="2899785"/>
                  <a:pt x="3590993" y="3110380"/>
                </a:cubicBezTo>
                <a:cubicBezTo>
                  <a:pt x="3628653" y="3320975"/>
                  <a:pt x="3570025" y="3572759"/>
                  <a:pt x="3590993" y="3698222"/>
                </a:cubicBezTo>
                <a:cubicBezTo>
                  <a:pt x="3611961" y="3823685"/>
                  <a:pt x="3522894" y="4272512"/>
                  <a:pt x="3590993" y="4491810"/>
                </a:cubicBezTo>
                <a:cubicBezTo>
                  <a:pt x="3577209" y="4717602"/>
                  <a:pt x="3424648" y="4878057"/>
                  <a:pt x="3214082" y="4868721"/>
                </a:cubicBezTo>
                <a:cubicBezTo>
                  <a:pt x="3098699" y="4922622"/>
                  <a:pt x="2792553" y="4827127"/>
                  <a:pt x="2646648" y="4868721"/>
                </a:cubicBezTo>
                <a:cubicBezTo>
                  <a:pt x="2500743" y="4910315"/>
                  <a:pt x="2195839" y="4860504"/>
                  <a:pt x="2022470" y="4868721"/>
                </a:cubicBezTo>
                <a:cubicBezTo>
                  <a:pt x="1849101" y="4876938"/>
                  <a:pt x="1592962" y="4801136"/>
                  <a:pt x="1426664" y="4868721"/>
                </a:cubicBezTo>
                <a:cubicBezTo>
                  <a:pt x="1260366" y="4936306"/>
                  <a:pt x="835260" y="4859955"/>
                  <a:pt x="376911" y="4868721"/>
                </a:cubicBezTo>
                <a:cubicBezTo>
                  <a:pt x="185551" y="4846233"/>
                  <a:pt x="8726" y="4697202"/>
                  <a:pt x="0" y="4491810"/>
                </a:cubicBezTo>
                <a:cubicBezTo>
                  <a:pt x="-5185" y="4279652"/>
                  <a:pt x="50141" y="4208442"/>
                  <a:pt x="0" y="4027414"/>
                </a:cubicBezTo>
                <a:cubicBezTo>
                  <a:pt x="-50141" y="3846386"/>
                  <a:pt x="66251" y="3554193"/>
                  <a:pt x="0" y="3357274"/>
                </a:cubicBezTo>
                <a:cubicBezTo>
                  <a:pt x="-66251" y="3160355"/>
                  <a:pt x="43511" y="2984906"/>
                  <a:pt x="0" y="2687133"/>
                </a:cubicBezTo>
                <a:cubicBezTo>
                  <a:pt x="-43511" y="2389360"/>
                  <a:pt x="53085" y="2288466"/>
                  <a:pt x="0" y="2099290"/>
                </a:cubicBezTo>
                <a:cubicBezTo>
                  <a:pt x="-53085" y="1910114"/>
                  <a:pt x="46566" y="1596167"/>
                  <a:pt x="0" y="1429149"/>
                </a:cubicBezTo>
                <a:cubicBezTo>
                  <a:pt x="-46566" y="1262131"/>
                  <a:pt x="107518" y="752749"/>
                  <a:pt x="0" y="376911"/>
                </a:cubicBezTo>
                <a:close/>
              </a:path>
              <a:path w="3590993" h="4868721" stroke="0" extrusionOk="0">
                <a:moveTo>
                  <a:pt x="0" y="376911"/>
                </a:moveTo>
                <a:cubicBezTo>
                  <a:pt x="9350" y="210570"/>
                  <a:pt x="143382" y="-47405"/>
                  <a:pt x="376911" y="0"/>
                </a:cubicBezTo>
                <a:cubicBezTo>
                  <a:pt x="619252" y="-39888"/>
                  <a:pt x="742423" y="18391"/>
                  <a:pt x="1001089" y="0"/>
                </a:cubicBezTo>
                <a:cubicBezTo>
                  <a:pt x="1259755" y="-18391"/>
                  <a:pt x="1397052" y="401"/>
                  <a:pt x="1540151" y="0"/>
                </a:cubicBezTo>
                <a:cubicBezTo>
                  <a:pt x="1683250" y="-401"/>
                  <a:pt x="1824944" y="33956"/>
                  <a:pt x="2022470" y="0"/>
                </a:cubicBezTo>
                <a:cubicBezTo>
                  <a:pt x="2219996" y="-33956"/>
                  <a:pt x="2364960" y="39091"/>
                  <a:pt x="2618276" y="0"/>
                </a:cubicBezTo>
                <a:cubicBezTo>
                  <a:pt x="2871592" y="-39091"/>
                  <a:pt x="2916407" y="34528"/>
                  <a:pt x="3214082" y="0"/>
                </a:cubicBezTo>
                <a:cubicBezTo>
                  <a:pt x="3432631" y="7654"/>
                  <a:pt x="3600840" y="168282"/>
                  <a:pt x="3590993" y="376911"/>
                </a:cubicBezTo>
                <a:cubicBezTo>
                  <a:pt x="3649357" y="601134"/>
                  <a:pt x="3536624" y="757101"/>
                  <a:pt x="3590993" y="882456"/>
                </a:cubicBezTo>
                <a:cubicBezTo>
                  <a:pt x="3645362" y="1007812"/>
                  <a:pt x="3535432" y="1238784"/>
                  <a:pt x="3590993" y="1511447"/>
                </a:cubicBezTo>
                <a:cubicBezTo>
                  <a:pt x="3646554" y="1784110"/>
                  <a:pt x="3552466" y="1835407"/>
                  <a:pt x="3590993" y="2099290"/>
                </a:cubicBezTo>
                <a:cubicBezTo>
                  <a:pt x="3629520" y="2363173"/>
                  <a:pt x="3577842" y="2504787"/>
                  <a:pt x="3590993" y="2687133"/>
                </a:cubicBezTo>
                <a:cubicBezTo>
                  <a:pt x="3604144" y="2869479"/>
                  <a:pt x="3575112" y="3140716"/>
                  <a:pt x="3590993" y="3316125"/>
                </a:cubicBezTo>
                <a:cubicBezTo>
                  <a:pt x="3606874" y="3491534"/>
                  <a:pt x="3579103" y="3636882"/>
                  <a:pt x="3590993" y="3945116"/>
                </a:cubicBezTo>
                <a:cubicBezTo>
                  <a:pt x="3602883" y="4253350"/>
                  <a:pt x="3555379" y="4230555"/>
                  <a:pt x="3590993" y="4491810"/>
                </a:cubicBezTo>
                <a:cubicBezTo>
                  <a:pt x="3574085" y="4690566"/>
                  <a:pt x="3399246" y="4824591"/>
                  <a:pt x="3214082" y="4868721"/>
                </a:cubicBezTo>
                <a:cubicBezTo>
                  <a:pt x="3081437" y="4919209"/>
                  <a:pt x="2927542" y="4854962"/>
                  <a:pt x="2703391" y="4868721"/>
                </a:cubicBezTo>
                <a:cubicBezTo>
                  <a:pt x="2479240" y="4882480"/>
                  <a:pt x="2396177" y="4826772"/>
                  <a:pt x="2164329" y="4868721"/>
                </a:cubicBezTo>
                <a:cubicBezTo>
                  <a:pt x="1932481" y="4910670"/>
                  <a:pt x="1769678" y="4815523"/>
                  <a:pt x="1653638" y="4868721"/>
                </a:cubicBezTo>
                <a:cubicBezTo>
                  <a:pt x="1537598" y="4921919"/>
                  <a:pt x="1366232" y="4854394"/>
                  <a:pt x="1142947" y="4868721"/>
                </a:cubicBezTo>
                <a:cubicBezTo>
                  <a:pt x="919662" y="4883048"/>
                  <a:pt x="705755" y="4812675"/>
                  <a:pt x="376911" y="4868721"/>
                </a:cubicBezTo>
                <a:cubicBezTo>
                  <a:pt x="156394" y="4889507"/>
                  <a:pt x="11552" y="4702679"/>
                  <a:pt x="0" y="4491810"/>
                </a:cubicBezTo>
                <a:cubicBezTo>
                  <a:pt x="-57369" y="4354796"/>
                  <a:pt x="46212" y="4154998"/>
                  <a:pt x="0" y="3821669"/>
                </a:cubicBezTo>
                <a:cubicBezTo>
                  <a:pt x="-46212" y="3488340"/>
                  <a:pt x="66717" y="3445131"/>
                  <a:pt x="0" y="3151529"/>
                </a:cubicBezTo>
                <a:cubicBezTo>
                  <a:pt x="-66717" y="2857927"/>
                  <a:pt x="31287" y="2876236"/>
                  <a:pt x="0" y="2604835"/>
                </a:cubicBezTo>
                <a:cubicBezTo>
                  <a:pt x="-31287" y="2333434"/>
                  <a:pt x="36854" y="2161100"/>
                  <a:pt x="0" y="1975843"/>
                </a:cubicBezTo>
                <a:cubicBezTo>
                  <a:pt x="-36854" y="1790586"/>
                  <a:pt x="16183" y="1594590"/>
                  <a:pt x="0" y="1346851"/>
                </a:cubicBezTo>
                <a:cubicBezTo>
                  <a:pt x="-16183" y="1099112"/>
                  <a:pt x="25883" y="986869"/>
                  <a:pt x="0" y="882456"/>
                </a:cubicBezTo>
                <a:cubicBezTo>
                  <a:pt x="-25883" y="778044"/>
                  <a:pt x="5844" y="572980"/>
                  <a:pt x="0" y="37691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409796405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800" b="1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Ｘ光</a:t>
            </a:r>
          </a:p>
        </p:txBody>
      </p:sp>
      <p:sp>
        <p:nvSpPr>
          <p:cNvPr id="16" name="圓角矩形圖說文字 16">
            <a:extLst>
              <a:ext uri="{FF2B5EF4-FFF2-40B4-BE49-F238E27FC236}">
                <a16:creationId xmlns:a16="http://schemas.microsoft.com/office/drawing/2014/main" id="{5B017D1A-1594-4513-5177-052409F523D5}"/>
              </a:ext>
            </a:extLst>
          </p:cNvPr>
          <p:cNvSpPr/>
          <p:nvPr/>
        </p:nvSpPr>
        <p:spPr>
          <a:xfrm>
            <a:off x="8151064" y="1104900"/>
            <a:ext cx="3590993" cy="4868721"/>
          </a:xfrm>
          <a:custGeom>
            <a:avLst/>
            <a:gdLst>
              <a:gd name="connsiteX0" fmla="*/ 0 w 3590993"/>
              <a:gd name="connsiteY0" fmla="*/ 376911 h 4868721"/>
              <a:gd name="connsiteX1" fmla="*/ 376911 w 3590993"/>
              <a:gd name="connsiteY1" fmla="*/ 0 h 4868721"/>
              <a:gd name="connsiteX2" fmla="*/ 859230 w 3590993"/>
              <a:gd name="connsiteY2" fmla="*/ 0 h 4868721"/>
              <a:gd name="connsiteX3" fmla="*/ 1426664 w 3590993"/>
              <a:gd name="connsiteY3" fmla="*/ 0 h 4868721"/>
              <a:gd name="connsiteX4" fmla="*/ 2022470 w 3590993"/>
              <a:gd name="connsiteY4" fmla="*/ 0 h 4868721"/>
              <a:gd name="connsiteX5" fmla="*/ 2533161 w 3590993"/>
              <a:gd name="connsiteY5" fmla="*/ 0 h 4868721"/>
              <a:gd name="connsiteX6" fmla="*/ 3214082 w 3590993"/>
              <a:gd name="connsiteY6" fmla="*/ 0 h 4868721"/>
              <a:gd name="connsiteX7" fmla="*/ 3590993 w 3590993"/>
              <a:gd name="connsiteY7" fmla="*/ 376911 h 4868721"/>
              <a:gd name="connsiteX8" fmla="*/ 3590993 w 3590993"/>
              <a:gd name="connsiteY8" fmla="*/ 964754 h 4868721"/>
              <a:gd name="connsiteX9" fmla="*/ 3590993 w 3590993"/>
              <a:gd name="connsiteY9" fmla="*/ 1593745 h 4868721"/>
              <a:gd name="connsiteX10" fmla="*/ 3590993 w 3590993"/>
              <a:gd name="connsiteY10" fmla="*/ 2099290 h 4868721"/>
              <a:gd name="connsiteX11" fmla="*/ 3590993 w 3590993"/>
              <a:gd name="connsiteY11" fmla="*/ 2687133 h 4868721"/>
              <a:gd name="connsiteX12" fmla="*/ 3590993 w 3590993"/>
              <a:gd name="connsiteY12" fmla="*/ 3192678 h 4868721"/>
              <a:gd name="connsiteX13" fmla="*/ 3590993 w 3590993"/>
              <a:gd name="connsiteY13" fmla="*/ 3821669 h 4868721"/>
              <a:gd name="connsiteX14" fmla="*/ 3590993 w 3590993"/>
              <a:gd name="connsiteY14" fmla="*/ 4491810 h 4868721"/>
              <a:gd name="connsiteX15" fmla="*/ 3214082 w 3590993"/>
              <a:gd name="connsiteY15" fmla="*/ 4868721 h 4868721"/>
              <a:gd name="connsiteX16" fmla="*/ 2675020 w 3590993"/>
              <a:gd name="connsiteY16" fmla="*/ 4868721 h 4868721"/>
              <a:gd name="connsiteX17" fmla="*/ 2135957 w 3590993"/>
              <a:gd name="connsiteY17" fmla="*/ 4868721 h 4868721"/>
              <a:gd name="connsiteX18" fmla="*/ 1653638 w 3590993"/>
              <a:gd name="connsiteY18" fmla="*/ 4868721 h 4868721"/>
              <a:gd name="connsiteX19" fmla="*/ 1029460 w 3590993"/>
              <a:gd name="connsiteY19" fmla="*/ 4868721 h 4868721"/>
              <a:gd name="connsiteX20" fmla="*/ 376911 w 3590993"/>
              <a:gd name="connsiteY20" fmla="*/ 4868721 h 4868721"/>
              <a:gd name="connsiteX21" fmla="*/ 0 w 3590993"/>
              <a:gd name="connsiteY21" fmla="*/ 4491810 h 4868721"/>
              <a:gd name="connsiteX22" fmla="*/ 0 w 3590993"/>
              <a:gd name="connsiteY22" fmla="*/ 3821669 h 4868721"/>
              <a:gd name="connsiteX23" fmla="*/ 0 w 3590993"/>
              <a:gd name="connsiteY23" fmla="*/ 3316125 h 4868721"/>
              <a:gd name="connsiteX24" fmla="*/ 0 w 3590993"/>
              <a:gd name="connsiteY24" fmla="*/ 2687133 h 4868721"/>
              <a:gd name="connsiteX25" fmla="*/ 0 w 3590993"/>
              <a:gd name="connsiteY25" fmla="*/ 2016992 h 4868721"/>
              <a:gd name="connsiteX26" fmla="*/ 0 w 3590993"/>
              <a:gd name="connsiteY26" fmla="*/ 1552596 h 4868721"/>
              <a:gd name="connsiteX27" fmla="*/ 0 w 3590993"/>
              <a:gd name="connsiteY27" fmla="*/ 964754 h 4868721"/>
              <a:gd name="connsiteX28" fmla="*/ 0 w 3590993"/>
              <a:gd name="connsiteY28" fmla="*/ 376911 h 48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90993" h="4868721" fill="none" extrusionOk="0">
                <a:moveTo>
                  <a:pt x="0" y="376911"/>
                </a:moveTo>
                <a:cubicBezTo>
                  <a:pt x="-22166" y="111123"/>
                  <a:pt x="187375" y="-53145"/>
                  <a:pt x="376911" y="0"/>
                </a:cubicBezTo>
                <a:cubicBezTo>
                  <a:pt x="615907" y="-5357"/>
                  <a:pt x="645264" y="46001"/>
                  <a:pt x="859230" y="0"/>
                </a:cubicBezTo>
                <a:cubicBezTo>
                  <a:pt x="1073196" y="-46001"/>
                  <a:pt x="1169379" y="23026"/>
                  <a:pt x="1426664" y="0"/>
                </a:cubicBezTo>
                <a:cubicBezTo>
                  <a:pt x="1683949" y="-23026"/>
                  <a:pt x="1783746" y="5215"/>
                  <a:pt x="2022470" y="0"/>
                </a:cubicBezTo>
                <a:cubicBezTo>
                  <a:pt x="2261194" y="-5215"/>
                  <a:pt x="2283220" y="12805"/>
                  <a:pt x="2533161" y="0"/>
                </a:cubicBezTo>
                <a:cubicBezTo>
                  <a:pt x="2783102" y="-12805"/>
                  <a:pt x="2904614" y="44269"/>
                  <a:pt x="3214082" y="0"/>
                </a:cubicBezTo>
                <a:cubicBezTo>
                  <a:pt x="3414539" y="2766"/>
                  <a:pt x="3577964" y="151710"/>
                  <a:pt x="3590993" y="376911"/>
                </a:cubicBezTo>
                <a:cubicBezTo>
                  <a:pt x="3615800" y="617447"/>
                  <a:pt x="3577100" y="832615"/>
                  <a:pt x="3590993" y="964754"/>
                </a:cubicBezTo>
                <a:cubicBezTo>
                  <a:pt x="3604886" y="1096893"/>
                  <a:pt x="3529580" y="1386587"/>
                  <a:pt x="3590993" y="1593745"/>
                </a:cubicBezTo>
                <a:cubicBezTo>
                  <a:pt x="3652406" y="1800903"/>
                  <a:pt x="3553744" y="1883106"/>
                  <a:pt x="3590993" y="2099290"/>
                </a:cubicBezTo>
                <a:cubicBezTo>
                  <a:pt x="3628242" y="2315474"/>
                  <a:pt x="3554027" y="2501430"/>
                  <a:pt x="3590993" y="2687133"/>
                </a:cubicBezTo>
                <a:cubicBezTo>
                  <a:pt x="3627959" y="2872836"/>
                  <a:pt x="3535072" y="3076309"/>
                  <a:pt x="3590993" y="3192678"/>
                </a:cubicBezTo>
                <a:cubicBezTo>
                  <a:pt x="3646914" y="3309048"/>
                  <a:pt x="3556665" y="3641698"/>
                  <a:pt x="3590993" y="3821669"/>
                </a:cubicBezTo>
                <a:cubicBezTo>
                  <a:pt x="3625321" y="4001640"/>
                  <a:pt x="3554976" y="4183216"/>
                  <a:pt x="3590993" y="4491810"/>
                </a:cubicBezTo>
                <a:cubicBezTo>
                  <a:pt x="3540127" y="4707155"/>
                  <a:pt x="3419704" y="4905118"/>
                  <a:pt x="3214082" y="4868721"/>
                </a:cubicBezTo>
                <a:cubicBezTo>
                  <a:pt x="2952375" y="4906140"/>
                  <a:pt x="2912985" y="4832997"/>
                  <a:pt x="2675020" y="4868721"/>
                </a:cubicBezTo>
                <a:cubicBezTo>
                  <a:pt x="2437055" y="4904445"/>
                  <a:pt x="2287297" y="4853172"/>
                  <a:pt x="2135957" y="4868721"/>
                </a:cubicBezTo>
                <a:cubicBezTo>
                  <a:pt x="1984617" y="4884270"/>
                  <a:pt x="1886505" y="4827876"/>
                  <a:pt x="1653638" y="4868721"/>
                </a:cubicBezTo>
                <a:cubicBezTo>
                  <a:pt x="1420771" y="4909566"/>
                  <a:pt x="1159755" y="4843122"/>
                  <a:pt x="1029460" y="4868721"/>
                </a:cubicBezTo>
                <a:cubicBezTo>
                  <a:pt x="899165" y="4894320"/>
                  <a:pt x="590268" y="4834717"/>
                  <a:pt x="376911" y="4868721"/>
                </a:cubicBezTo>
                <a:cubicBezTo>
                  <a:pt x="136665" y="4854046"/>
                  <a:pt x="-16746" y="4683072"/>
                  <a:pt x="0" y="4491810"/>
                </a:cubicBezTo>
                <a:cubicBezTo>
                  <a:pt x="-2054" y="4260011"/>
                  <a:pt x="35670" y="4038850"/>
                  <a:pt x="0" y="3821669"/>
                </a:cubicBezTo>
                <a:cubicBezTo>
                  <a:pt x="-35670" y="3604488"/>
                  <a:pt x="58178" y="3563565"/>
                  <a:pt x="0" y="3316125"/>
                </a:cubicBezTo>
                <a:cubicBezTo>
                  <a:pt x="-58178" y="3068685"/>
                  <a:pt x="38220" y="2932250"/>
                  <a:pt x="0" y="2687133"/>
                </a:cubicBezTo>
                <a:cubicBezTo>
                  <a:pt x="-38220" y="2442016"/>
                  <a:pt x="63848" y="2177650"/>
                  <a:pt x="0" y="2016992"/>
                </a:cubicBezTo>
                <a:cubicBezTo>
                  <a:pt x="-63848" y="1856334"/>
                  <a:pt x="46893" y="1774527"/>
                  <a:pt x="0" y="1552596"/>
                </a:cubicBezTo>
                <a:cubicBezTo>
                  <a:pt x="-46893" y="1330665"/>
                  <a:pt x="28121" y="1154794"/>
                  <a:pt x="0" y="964754"/>
                </a:cubicBezTo>
                <a:cubicBezTo>
                  <a:pt x="-28121" y="774714"/>
                  <a:pt x="26200" y="600390"/>
                  <a:pt x="0" y="376911"/>
                </a:cubicBezTo>
                <a:close/>
              </a:path>
              <a:path w="3590993" h="4868721" stroke="0" extrusionOk="0">
                <a:moveTo>
                  <a:pt x="0" y="376911"/>
                </a:moveTo>
                <a:cubicBezTo>
                  <a:pt x="-438" y="158742"/>
                  <a:pt x="162997" y="37926"/>
                  <a:pt x="376911" y="0"/>
                </a:cubicBezTo>
                <a:cubicBezTo>
                  <a:pt x="552781" y="-25714"/>
                  <a:pt x="783126" y="29148"/>
                  <a:pt x="944345" y="0"/>
                </a:cubicBezTo>
                <a:cubicBezTo>
                  <a:pt x="1105564" y="-29148"/>
                  <a:pt x="1318875" y="45424"/>
                  <a:pt x="1426664" y="0"/>
                </a:cubicBezTo>
                <a:cubicBezTo>
                  <a:pt x="1534453" y="-45424"/>
                  <a:pt x="1852886" y="19652"/>
                  <a:pt x="2022470" y="0"/>
                </a:cubicBezTo>
                <a:cubicBezTo>
                  <a:pt x="2192054" y="-19652"/>
                  <a:pt x="2322686" y="27017"/>
                  <a:pt x="2561533" y="0"/>
                </a:cubicBezTo>
                <a:cubicBezTo>
                  <a:pt x="2800380" y="-27017"/>
                  <a:pt x="2994206" y="18247"/>
                  <a:pt x="3214082" y="0"/>
                </a:cubicBezTo>
                <a:cubicBezTo>
                  <a:pt x="3406426" y="-8191"/>
                  <a:pt x="3554426" y="158304"/>
                  <a:pt x="3590993" y="376911"/>
                </a:cubicBezTo>
                <a:cubicBezTo>
                  <a:pt x="3654803" y="525274"/>
                  <a:pt x="3576109" y="796567"/>
                  <a:pt x="3590993" y="1005903"/>
                </a:cubicBezTo>
                <a:cubicBezTo>
                  <a:pt x="3605877" y="1215239"/>
                  <a:pt x="3575253" y="1428661"/>
                  <a:pt x="3590993" y="1634894"/>
                </a:cubicBezTo>
                <a:cubicBezTo>
                  <a:pt x="3606733" y="1841127"/>
                  <a:pt x="3567538" y="2030104"/>
                  <a:pt x="3590993" y="2181588"/>
                </a:cubicBezTo>
                <a:cubicBezTo>
                  <a:pt x="3614448" y="2333072"/>
                  <a:pt x="3575268" y="2566934"/>
                  <a:pt x="3590993" y="2728282"/>
                </a:cubicBezTo>
                <a:cubicBezTo>
                  <a:pt x="3606718" y="2889630"/>
                  <a:pt x="3541586" y="3048158"/>
                  <a:pt x="3590993" y="3192678"/>
                </a:cubicBezTo>
                <a:cubicBezTo>
                  <a:pt x="3640400" y="3337198"/>
                  <a:pt x="3525415" y="3635774"/>
                  <a:pt x="3590993" y="3821669"/>
                </a:cubicBezTo>
                <a:cubicBezTo>
                  <a:pt x="3656571" y="4007564"/>
                  <a:pt x="3520803" y="4197668"/>
                  <a:pt x="3590993" y="4491810"/>
                </a:cubicBezTo>
                <a:cubicBezTo>
                  <a:pt x="3614296" y="4742828"/>
                  <a:pt x="3465882" y="4911194"/>
                  <a:pt x="3214082" y="4868721"/>
                </a:cubicBezTo>
                <a:cubicBezTo>
                  <a:pt x="3039149" y="4869333"/>
                  <a:pt x="2950800" y="4850088"/>
                  <a:pt x="2731763" y="4868721"/>
                </a:cubicBezTo>
                <a:cubicBezTo>
                  <a:pt x="2512726" y="4887354"/>
                  <a:pt x="2425329" y="4808431"/>
                  <a:pt x="2192700" y="4868721"/>
                </a:cubicBezTo>
                <a:cubicBezTo>
                  <a:pt x="1960071" y="4929011"/>
                  <a:pt x="1807360" y="4820738"/>
                  <a:pt x="1596895" y="4868721"/>
                </a:cubicBezTo>
                <a:cubicBezTo>
                  <a:pt x="1386431" y="4916704"/>
                  <a:pt x="1167194" y="4855188"/>
                  <a:pt x="1001089" y="4868721"/>
                </a:cubicBezTo>
                <a:cubicBezTo>
                  <a:pt x="834984" y="4882254"/>
                  <a:pt x="575091" y="4834939"/>
                  <a:pt x="376911" y="4868721"/>
                </a:cubicBezTo>
                <a:cubicBezTo>
                  <a:pt x="167602" y="4883678"/>
                  <a:pt x="9965" y="4686593"/>
                  <a:pt x="0" y="4491810"/>
                </a:cubicBezTo>
                <a:cubicBezTo>
                  <a:pt x="-18041" y="4229546"/>
                  <a:pt x="11131" y="4108659"/>
                  <a:pt x="0" y="3821669"/>
                </a:cubicBezTo>
                <a:cubicBezTo>
                  <a:pt x="-11131" y="3534679"/>
                  <a:pt x="6190" y="3472639"/>
                  <a:pt x="0" y="3316125"/>
                </a:cubicBezTo>
                <a:cubicBezTo>
                  <a:pt x="-6190" y="3159611"/>
                  <a:pt x="39369" y="2975261"/>
                  <a:pt x="0" y="2851729"/>
                </a:cubicBezTo>
                <a:cubicBezTo>
                  <a:pt x="-39369" y="2728197"/>
                  <a:pt x="17834" y="2434517"/>
                  <a:pt x="0" y="2305035"/>
                </a:cubicBezTo>
                <a:cubicBezTo>
                  <a:pt x="-17834" y="2175553"/>
                  <a:pt x="62726" y="1977989"/>
                  <a:pt x="0" y="1758341"/>
                </a:cubicBezTo>
                <a:cubicBezTo>
                  <a:pt x="-62726" y="1538693"/>
                  <a:pt x="17919" y="1463705"/>
                  <a:pt x="0" y="1293946"/>
                </a:cubicBezTo>
                <a:cubicBezTo>
                  <a:pt x="-17919" y="1124188"/>
                  <a:pt x="102902" y="561151"/>
                  <a:pt x="0" y="37691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701618484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algn="ctr">
              <a:lnSpc>
                <a:spcPct val="114000"/>
              </a:lnSpc>
            </a:pPr>
            <a:r>
              <a:rPr lang="zh-TW" altLang="en-US" sz="2800" b="1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超音波</a:t>
            </a:r>
          </a:p>
        </p:txBody>
      </p:sp>
      <p:sp>
        <p:nvSpPr>
          <p:cNvPr id="56" name="圓角矩形圖說文字 16">
            <a:extLst>
              <a:ext uri="{FF2B5EF4-FFF2-40B4-BE49-F238E27FC236}">
                <a16:creationId xmlns:a16="http://schemas.microsoft.com/office/drawing/2014/main" id="{EA332B84-F21B-7455-C44C-E946A0C46C49}"/>
              </a:ext>
            </a:extLst>
          </p:cNvPr>
          <p:cNvSpPr/>
          <p:nvPr/>
        </p:nvSpPr>
        <p:spPr>
          <a:xfrm>
            <a:off x="976076" y="4495800"/>
            <a:ext cx="2846624" cy="1257300"/>
          </a:xfrm>
          <a:custGeom>
            <a:avLst/>
            <a:gdLst>
              <a:gd name="connsiteX0" fmla="*/ 0 w 2846624"/>
              <a:gd name="connsiteY0" fmla="*/ 0 h 1257300"/>
              <a:gd name="connsiteX1" fmla="*/ 512392 w 2846624"/>
              <a:gd name="connsiteY1" fmla="*/ 0 h 1257300"/>
              <a:gd name="connsiteX2" fmla="*/ 1053251 w 2846624"/>
              <a:gd name="connsiteY2" fmla="*/ 0 h 1257300"/>
              <a:gd name="connsiteX3" fmla="*/ 1537177 w 2846624"/>
              <a:gd name="connsiteY3" fmla="*/ 0 h 1257300"/>
              <a:gd name="connsiteX4" fmla="*/ 2049569 w 2846624"/>
              <a:gd name="connsiteY4" fmla="*/ 0 h 1257300"/>
              <a:gd name="connsiteX5" fmla="*/ 2846624 w 2846624"/>
              <a:gd name="connsiteY5" fmla="*/ 0 h 1257300"/>
              <a:gd name="connsiteX6" fmla="*/ 2846624 w 2846624"/>
              <a:gd name="connsiteY6" fmla="*/ 419100 h 1257300"/>
              <a:gd name="connsiteX7" fmla="*/ 2846624 w 2846624"/>
              <a:gd name="connsiteY7" fmla="*/ 838200 h 1257300"/>
              <a:gd name="connsiteX8" fmla="*/ 2846624 w 2846624"/>
              <a:gd name="connsiteY8" fmla="*/ 1257300 h 1257300"/>
              <a:gd name="connsiteX9" fmla="*/ 2220367 w 2846624"/>
              <a:gd name="connsiteY9" fmla="*/ 1257300 h 1257300"/>
              <a:gd name="connsiteX10" fmla="*/ 1707974 w 2846624"/>
              <a:gd name="connsiteY10" fmla="*/ 1257300 h 1257300"/>
              <a:gd name="connsiteX11" fmla="*/ 1224048 w 2846624"/>
              <a:gd name="connsiteY11" fmla="*/ 1257300 h 1257300"/>
              <a:gd name="connsiteX12" fmla="*/ 626257 w 2846624"/>
              <a:gd name="connsiteY12" fmla="*/ 1257300 h 1257300"/>
              <a:gd name="connsiteX13" fmla="*/ 0 w 2846624"/>
              <a:gd name="connsiteY13" fmla="*/ 1257300 h 1257300"/>
              <a:gd name="connsiteX14" fmla="*/ 0 w 2846624"/>
              <a:gd name="connsiteY14" fmla="*/ 838200 h 1257300"/>
              <a:gd name="connsiteX15" fmla="*/ 0 w 2846624"/>
              <a:gd name="connsiteY15" fmla="*/ 393954 h 1257300"/>
              <a:gd name="connsiteX16" fmla="*/ 0 w 2846624"/>
              <a:gd name="connsiteY16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6624" h="1257300" extrusionOk="0">
                <a:moveTo>
                  <a:pt x="0" y="0"/>
                </a:moveTo>
                <a:cubicBezTo>
                  <a:pt x="117347" y="-52724"/>
                  <a:pt x="303870" y="50530"/>
                  <a:pt x="512392" y="0"/>
                </a:cubicBezTo>
                <a:cubicBezTo>
                  <a:pt x="720914" y="-50530"/>
                  <a:pt x="879416" y="24167"/>
                  <a:pt x="1053251" y="0"/>
                </a:cubicBezTo>
                <a:cubicBezTo>
                  <a:pt x="1227086" y="-24167"/>
                  <a:pt x="1394650" y="3710"/>
                  <a:pt x="1537177" y="0"/>
                </a:cubicBezTo>
                <a:cubicBezTo>
                  <a:pt x="1679704" y="-3710"/>
                  <a:pt x="1802847" y="27173"/>
                  <a:pt x="2049569" y="0"/>
                </a:cubicBezTo>
                <a:cubicBezTo>
                  <a:pt x="2296291" y="-27173"/>
                  <a:pt x="2505898" y="81045"/>
                  <a:pt x="2846624" y="0"/>
                </a:cubicBezTo>
                <a:cubicBezTo>
                  <a:pt x="2866409" y="100740"/>
                  <a:pt x="2814740" y="257866"/>
                  <a:pt x="2846624" y="419100"/>
                </a:cubicBezTo>
                <a:cubicBezTo>
                  <a:pt x="2878508" y="580334"/>
                  <a:pt x="2845303" y="671823"/>
                  <a:pt x="2846624" y="838200"/>
                </a:cubicBezTo>
                <a:cubicBezTo>
                  <a:pt x="2847945" y="1004577"/>
                  <a:pt x="2817920" y="1131893"/>
                  <a:pt x="2846624" y="1257300"/>
                </a:cubicBezTo>
                <a:cubicBezTo>
                  <a:pt x="2591872" y="1261421"/>
                  <a:pt x="2376081" y="1238671"/>
                  <a:pt x="2220367" y="1257300"/>
                </a:cubicBezTo>
                <a:cubicBezTo>
                  <a:pt x="2064653" y="1275929"/>
                  <a:pt x="1831131" y="1252198"/>
                  <a:pt x="1707974" y="1257300"/>
                </a:cubicBezTo>
                <a:cubicBezTo>
                  <a:pt x="1584817" y="1262402"/>
                  <a:pt x="1410349" y="1225379"/>
                  <a:pt x="1224048" y="1257300"/>
                </a:cubicBezTo>
                <a:cubicBezTo>
                  <a:pt x="1037747" y="1289221"/>
                  <a:pt x="887016" y="1220075"/>
                  <a:pt x="626257" y="1257300"/>
                </a:cubicBezTo>
                <a:cubicBezTo>
                  <a:pt x="365498" y="1294525"/>
                  <a:pt x="216738" y="1184887"/>
                  <a:pt x="0" y="1257300"/>
                </a:cubicBezTo>
                <a:cubicBezTo>
                  <a:pt x="-43368" y="1164492"/>
                  <a:pt x="45995" y="1001949"/>
                  <a:pt x="0" y="838200"/>
                </a:cubicBezTo>
                <a:cubicBezTo>
                  <a:pt x="-45995" y="674451"/>
                  <a:pt x="28944" y="548684"/>
                  <a:pt x="0" y="393954"/>
                </a:cubicBezTo>
                <a:cubicBezTo>
                  <a:pt x="-28944" y="239224"/>
                  <a:pt x="12194" y="89295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624266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協助疾病診斷、藥物治療的考量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預後的判斷</a:t>
            </a:r>
          </a:p>
        </p:txBody>
      </p:sp>
      <p:sp>
        <p:nvSpPr>
          <p:cNvPr id="58" name="圓角矩形圖說文字 16">
            <a:extLst>
              <a:ext uri="{FF2B5EF4-FFF2-40B4-BE49-F238E27FC236}">
                <a16:creationId xmlns:a16="http://schemas.microsoft.com/office/drawing/2014/main" id="{5DA62C3D-D74A-E136-3B99-56888A51FD23}"/>
              </a:ext>
            </a:extLst>
          </p:cNvPr>
          <p:cNvSpPr/>
          <p:nvPr/>
        </p:nvSpPr>
        <p:spPr>
          <a:xfrm>
            <a:off x="4598752" y="4495800"/>
            <a:ext cx="3206986" cy="1257300"/>
          </a:xfrm>
          <a:custGeom>
            <a:avLst/>
            <a:gdLst>
              <a:gd name="connsiteX0" fmla="*/ 0 w 3206986"/>
              <a:gd name="connsiteY0" fmla="*/ 0 h 1257300"/>
              <a:gd name="connsiteX1" fmla="*/ 470358 w 3206986"/>
              <a:gd name="connsiteY1" fmla="*/ 0 h 1257300"/>
              <a:gd name="connsiteX2" fmla="*/ 972786 w 3206986"/>
              <a:gd name="connsiteY2" fmla="*/ 0 h 1257300"/>
              <a:gd name="connsiteX3" fmla="*/ 1411074 w 3206986"/>
              <a:gd name="connsiteY3" fmla="*/ 0 h 1257300"/>
              <a:gd name="connsiteX4" fmla="*/ 1881432 w 3206986"/>
              <a:gd name="connsiteY4" fmla="*/ 0 h 1257300"/>
              <a:gd name="connsiteX5" fmla="*/ 2480069 w 3206986"/>
              <a:gd name="connsiteY5" fmla="*/ 0 h 1257300"/>
              <a:gd name="connsiteX6" fmla="*/ 3206986 w 3206986"/>
              <a:gd name="connsiteY6" fmla="*/ 0 h 1257300"/>
              <a:gd name="connsiteX7" fmla="*/ 3206986 w 3206986"/>
              <a:gd name="connsiteY7" fmla="*/ 393954 h 1257300"/>
              <a:gd name="connsiteX8" fmla="*/ 3206986 w 3206986"/>
              <a:gd name="connsiteY8" fmla="*/ 838200 h 1257300"/>
              <a:gd name="connsiteX9" fmla="*/ 3206986 w 3206986"/>
              <a:gd name="connsiteY9" fmla="*/ 1257300 h 1257300"/>
              <a:gd name="connsiteX10" fmla="*/ 2736628 w 3206986"/>
              <a:gd name="connsiteY10" fmla="*/ 1257300 h 1257300"/>
              <a:gd name="connsiteX11" fmla="*/ 2298340 w 3206986"/>
              <a:gd name="connsiteY11" fmla="*/ 1257300 h 1257300"/>
              <a:gd name="connsiteX12" fmla="*/ 1731772 w 3206986"/>
              <a:gd name="connsiteY12" fmla="*/ 1257300 h 1257300"/>
              <a:gd name="connsiteX13" fmla="*/ 1165205 w 3206986"/>
              <a:gd name="connsiteY13" fmla="*/ 1257300 h 1257300"/>
              <a:gd name="connsiteX14" fmla="*/ 630707 w 3206986"/>
              <a:gd name="connsiteY14" fmla="*/ 1257300 h 1257300"/>
              <a:gd name="connsiteX15" fmla="*/ 0 w 3206986"/>
              <a:gd name="connsiteY15" fmla="*/ 1257300 h 1257300"/>
              <a:gd name="connsiteX16" fmla="*/ 0 w 3206986"/>
              <a:gd name="connsiteY16" fmla="*/ 813054 h 1257300"/>
              <a:gd name="connsiteX17" fmla="*/ 0 w 3206986"/>
              <a:gd name="connsiteY17" fmla="*/ 393954 h 1257300"/>
              <a:gd name="connsiteX18" fmla="*/ 0 w 3206986"/>
              <a:gd name="connsiteY18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06986" h="1257300" extrusionOk="0">
                <a:moveTo>
                  <a:pt x="0" y="0"/>
                </a:moveTo>
                <a:cubicBezTo>
                  <a:pt x="97211" y="-46737"/>
                  <a:pt x="252772" y="43357"/>
                  <a:pt x="470358" y="0"/>
                </a:cubicBezTo>
                <a:cubicBezTo>
                  <a:pt x="687944" y="-43357"/>
                  <a:pt x="794501" y="41231"/>
                  <a:pt x="972786" y="0"/>
                </a:cubicBezTo>
                <a:cubicBezTo>
                  <a:pt x="1151071" y="-41231"/>
                  <a:pt x="1256475" y="17809"/>
                  <a:pt x="1411074" y="0"/>
                </a:cubicBezTo>
                <a:cubicBezTo>
                  <a:pt x="1565673" y="-17809"/>
                  <a:pt x="1703279" y="30573"/>
                  <a:pt x="1881432" y="0"/>
                </a:cubicBezTo>
                <a:cubicBezTo>
                  <a:pt x="2059585" y="-30573"/>
                  <a:pt x="2328174" y="17321"/>
                  <a:pt x="2480069" y="0"/>
                </a:cubicBezTo>
                <a:cubicBezTo>
                  <a:pt x="2631964" y="-17321"/>
                  <a:pt x="2966257" y="40133"/>
                  <a:pt x="3206986" y="0"/>
                </a:cubicBezTo>
                <a:cubicBezTo>
                  <a:pt x="3211909" y="152592"/>
                  <a:pt x="3166437" y="311796"/>
                  <a:pt x="3206986" y="393954"/>
                </a:cubicBezTo>
                <a:cubicBezTo>
                  <a:pt x="3247535" y="476112"/>
                  <a:pt x="3190352" y="630697"/>
                  <a:pt x="3206986" y="838200"/>
                </a:cubicBezTo>
                <a:cubicBezTo>
                  <a:pt x="3223620" y="1045703"/>
                  <a:pt x="3175712" y="1140717"/>
                  <a:pt x="3206986" y="1257300"/>
                </a:cubicBezTo>
                <a:cubicBezTo>
                  <a:pt x="2993747" y="1266965"/>
                  <a:pt x="2945982" y="1255954"/>
                  <a:pt x="2736628" y="1257300"/>
                </a:cubicBezTo>
                <a:cubicBezTo>
                  <a:pt x="2527274" y="1258646"/>
                  <a:pt x="2401326" y="1249723"/>
                  <a:pt x="2298340" y="1257300"/>
                </a:cubicBezTo>
                <a:cubicBezTo>
                  <a:pt x="2195354" y="1264877"/>
                  <a:pt x="1924020" y="1215722"/>
                  <a:pt x="1731772" y="1257300"/>
                </a:cubicBezTo>
                <a:cubicBezTo>
                  <a:pt x="1539524" y="1298878"/>
                  <a:pt x="1429861" y="1231087"/>
                  <a:pt x="1165205" y="1257300"/>
                </a:cubicBezTo>
                <a:cubicBezTo>
                  <a:pt x="900549" y="1283513"/>
                  <a:pt x="801557" y="1205755"/>
                  <a:pt x="630707" y="1257300"/>
                </a:cubicBezTo>
                <a:cubicBezTo>
                  <a:pt x="459857" y="1308845"/>
                  <a:pt x="283149" y="1197102"/>
                  <a:pt x="0" y="1257300"/>
                </a:cubicBezTo>
                <a:cubicBezTo>
                  <a:pt x="-44069" y="1151493"/>
                  <a:pt x="52428" y="924723"/>
                  <a:pt x="0" y="813054"/>
                </a:cubicBezTo>
                <a:cubicBezTo>
                  <a:pt x="-52428" y="701385"/>
                  <a:pt x="7317" y="514996"/>
                  <a:pt x="0" y="393954"/>
                </a:cubicBezTo>
                <a:cubicBezTo>
                  <a:pt x="-7317" y="272912"/>
                  <a:pt x="4645" y="18771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624266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可看出腎臟大小、形狀、相關位置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監測腎結石的有無、位置</a:t>
            </a:r>
          </a:p>
        </p:txBody>
      </p:sp>
      <p:sp>
        <p:nvSpPr>
          <p:cNvPr id="59" name="圓角矩形圖說文字 16">
            <a:extLst>
              <a:ext uri="{FF2B5EF4-FFF2-40B4-BE49-F238E27FC236}">
                <a16:creationId xmlns:a16="http://schemas.microsoft.com/office/drawing/2014/main" id="{0D0A9316-3368-CA9F-6113-B734559E9B26}"/>
              </a:ext>
            </a:extLst>
          </p:cNvPr>
          <p:cNvSpPr/>
          <p:nvPr/>
        </p:nvSpPr>
        <p:spPr>
          <a:xfrm>
            <a:off x="8381999" y="4495800"/>
            <a:ext cx="3168053" cy="1257300"/>
          </a:xfrm>
          <a:custGeom>
            <a:avLst/>
            <a:gdLst>
              <a:gd name="connsiteX0" fmla="*/ 0 w 3168053"/>
              <a:gd name="connsiteY0" fmla="*/ 0 h 1257300"/>
              <a:gd name="connsiteX1" fmla="*/ 464648 w 3168053"/>
              <a:gd name="connsiteY1" fmla="*/ 0 h 1257300"/>
              <a:gd name="connsiteX2" fmla="*/ 960976 w 3168053"/>
              <a:gd name="connsiteY2" fmla="*/ 0 h 1257300"/>
              <a:gd name="connsiteX3" fmla="*/ 1393943 w 3168053"/>
              <a:gd name="connsiteY3" fmla="*/ 0 h 1257300"/>
              <a:gd name="connsiteX4" fmla="*/ 1858591 w 3168053"/>
              <a:gd name="connsiteY4" fmla="*/ 0 h 1257300"/>
              <a:gd name="connsiteX5" fmla="*/ 2449961 w 3168053"/>
              <a:gd name="connsiteY5" fmla="*/ 0 h 1257300"/>
              <a:gd name="connsiteX6" fmla="*/ 3168053 w 3168053"/>
              <a:gd name="connsiteY6" fmla="*/ 0 h 1257300"/>
              <a:gd name="connsiteX7" fmla="*/ 3168053 w 3168053"/>
              <a:gd name="connsiteY7" fmla="*/ 393954 h 1257300"/>
              <a:gd name="connsiteX8" fmla="*/ 3168053 w 3168053"/>
              <a:gd name="connsiteY8" fmla="*/ 838200 h 1257300"/>
              <a:gd name="connsiteX9" fmla="*/ 3168053 w 3168053"/>
              <a:gd name="connsiteY9" fmla="*/ 1257300 h 1257300"/>
              <a:gd name="connsiteX10" fmla="*/ 2703405 w 3168053"/>
              <a:gd name="connsiteY10" fmla="*/ 1257300 h 1257300"/>
              <a:gd name="connsiteX11" fmla="*/ 2270438 w 3168053"/>
              <a:gd name="connsiteY11" fmla="*/ 1257300 h 1257300"/>
              <a:gd name="connsiteX12" fmla="*/ 1710749 w 3168053"/>
              <a:gd name="connsiteY12" fmla="*/ 1257300 h 1257300"/>
              <a:gd name="connsiteX13" fmla="*/ 1151059 w 3168053"/>
              <a:gd name="connsiteY13" fmla="*/ 1257300 h 1257300"/>
              <a:gd name="connsiteX14" fmla="*/ 623050 w 3168053"/>
              <a:gd name="connsiteY14" fmla="*/ 1257300 h 1257300"/>
              <a:gd name="connsiteX15" fmla="*/ 0 w 3168053"/>
              <a:gd name="connsiteY15" fmla="*/ 1257300 h 1257300"/>
              <a:gd name="connsiteX16" fmla="*/ 0 w 3168053"/>
              <a:gd name="connsiteY16" fmla="*/ 813054 h 1257300"/>
              <a:gd name="connsiteX17" fmla="*/ 0 w 3168053"/>
              <a:gd name="connsiteY17" fmla="*/ 393954 h 1257300"/>
              <a:gd name="connsiteX18" fmla="*/ 0 w 3168053"/>
              <a:gd name="connsiteY18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68053" h="1257300" extrusionOk="0">
                <a:moveTo>
                  <a:pt x="0" y="0"/>
                </a:moveTo>
                <a:cubicBezTo>
                  <a:pt x="131393" y="-3769"/>
                  <a:pt x="310506" y="8590"/>
                  <a:pt x="464648" y="0"/>
                </a:cubicBezTo>
                <a:cubicBezTo>
                  <a:pt x="618790" y="-8590"/>
                  <a:pt x="816278" y="44585"/>
                  <a:pt x="960976" y="0"/>
                </a:cubicBezTo>
                <a:cubicBezTo>
                  <a:pt x="1105674" y="-44585"/>
                  <a:pt x="1274925" y="24198"/>
                  <a:pt x="1393943" y="0"/>
                </a:cubicBezTo>
                <a:cubicBezTo>
                  <a:pt x="1512961" y="-24198"/>
                  <a:pt x="1635755" y="50819"/>
                  <a:pt x="1858591" y="0"/>
                </a:cubicBezTo>
                <a:cubicBezTo>
                  <a:pt x="2081427" y="-50819"/>
                  <a:pt x="2319136" y="61329"/>
                  <a:pt x="2449961" y="0"/>
                </a:cubicBezTo>
                <a:cubicBezTo>
                  <a:pt x="2580786" y="-61329"/>
                  <a:pt x="2990031" y="64258"/>
                  <a:pt x="3168053" y="0"/>
                </a:cubicBezTo>
                <a:cubicBezTo>
                  <a:pt x="3172976" y="152592"/>
                  <a:pt x="3127504" y="311796"/>
                  <a:pt x="3168053" y="393954"/>
                </a:cubicBezTo>
                <a:cubicBezTo>
                  <a:pt x="3208602" y="476112"/>
                  <a:pt x="3151419" y="630697"/>
                  <a:pt x="3168053" y="838200"/>
                </a:cubicBezTo>
                <a:cubicBezTo>
                  <a:pt x="3184687" y="1045703"/>
                  <a:pt x="3136779" y="1140717"/>
                  <a:pt x="3168053" y="1257300"/>
                </a:cubicBezTo>
                <a:cubicBezTo>
                  <a:pt x="2958103" y="1275229"/>
                  <a:pt x="2921685" y="1207766"/>
                  <a:pt x="2703405" y="1257300"/>
                </a:cubicBezTo>
                <a:cubicBezTo>
                  <a:pt x="2485125" y="1306834"/>
                  <a:pt x="2395974" y="1230688"/>
                  <a:pt x="2270438" y="1257300"/>
                </a:cubicBezTo>
                <a:cubicBezTo>
                  <a:pt x="2144902" y="1283912"/>
                  <a:pt x="1855196" y="1242062"/>
                  <a:pt x="1710749" y="1257300"/>
                </a:cubicBezTo>
                <a:cubicBezTo>
                  <a:pt x="1566302" y="1272538"/>
                  <a:pt x="1281131" y="1250274"/>
                  <a:pt x="1151059" y="1257300"/>
                </a:cubicBezTo>
                <a:cubicBezTo>
                  <a:pt x="1020987" y="1264326"/>
                  <a:pt x="795919" y="1242597"/>
                  <a:pt x="623050" y="1257300"/>
                </a:cubicBezTo>
                <a:cubicBezTo>
                  <a:pt x="450181" y="1272003"/>
                  <a:pt x="230082" y="1202353"/>
                  <a:pt x="0" y="1257300"/>
                </a:cubicBezTo>
                <a:cubicBezTo>
                  <a:pt x="-44069" y="1151493"/>
                  <a:pt x="52428" y="924723"/>
                  <a:pt x="0" y="813054"/>
                </a:cubicBezTo>
                <a:cubicBezTo>
                  <a:pt x="-52428" y="701385"/>
                  <a:pt x="7317" y="514996"/>
                  <a:pt x="0" y="393954"/>
                </a:cubicBezTo>
                <a:cubicBezTo>
                  <a:pt x="-7317" y="272912"/>
                  <a:pt x="4645" y="18771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624266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得知腎臟大小是否正常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BE8462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是否有腎結石、腎腫瘤</a:t>
            </a: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0AC1A38F-7F17-5508-1899-59365D22A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" y="2007394"/>
            <a:ext cx="1730855" cy="1717438"/>
          </a:xfrm>
          <a:prstGeom prst="rect">
            <a:avLst/>
          </a:prstGeom>
        </p:spPr>
      </p:pic>
      <p:pic>
        <p:nvPicPr>
          <p:cNvPr id="63" name="圖形 62">
            <a:extLst>
              <a:ext uri="{FF2B5EF4-FFF2-40B4-BE49-F238E27FC236}">
                <a16:creationId xmlns:a16="http://schemas.microsoft.com/office/drawing/2014/main" id="{41AF5A4C-B1E7-E425-2E26-BBBE42BF9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150" y="2150735"/>
            <a:ext cx="1771650" cy="1481466"/>
          </a:xfrm>
          <a:prstGeom prst="rect">
            <a:avLst/>
          </a:prstGeom>
        </p:spPr>
      </p:pic>
      <p:pic>
        <p:nvPicPr>
          <p:cNvPr id="65" name="圖形 64">
            <a:extLst>
              <a:ext uri="{FF2B5EF4-FFF2-40B4-BE49-F238E27FC236}">
                <a16:creationId xmlns:a16="http://schemas.microsoft.com/office/drawing/2014/main" id="{9D14ACD1-FD92-7EE9-7512-251B7A548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0200" y="2189461"/>
            <a:ext cx="1663700" cy="14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16">
            <a:extLst>
              <a:ext uri="{FF2B5EF4-FFF2-40B4-BE49-F238E27FC236}">
                <a16:creationId xmlns:a16="http://schemas.microsoft.com/office/drawing/2014/main" id="{2278A05C-C6FD-711E-72A3-D49554C8F58C}"/>
              </a:ext>
            </a:extLst>
          </p:cNvPr>
          <p:cNvSpPr/>
          <p:nvPr/>
        </p:nvSpPr>
        <p:spPr>
          <a:xfrm>
            <a:off x="8708352" y="3841946"/>
            <a:ext cx="3210693" cy="2173477"/>
          </a:xfrm>
          <a:custGeom>
            <a:avLst/>
            <a:gdLst>
              <a:gd name="connsiteX0" fmla="*/ 0 w 3210693"/>
              <a:gd name="connsiteY0" fmla="*/ 228128 h 2173477"/>
              <a:gd name="connsiteX1" fmla="*/ 228128 w 3210693"/>
              <a:gd name="connsiteY1" fmla="*/ 0 h 2173477"/>
              <a:gd name="connsiteX2" fmla="*/ 806560 w 3210693"/>
              <a:gd name="connsiteY2" fmla="*/ 0 h 2173477"/>
              <a:gd name="connsiteX3" fmla="*/ 1274814 w 3210693"/>
              <a:gd name="connsiteY3" fmla="*/ 0 h 2173477"/>
              <a:gd name="connsiteX4" fmla="*/ 1798157 w 3210693"/>
              <a:gd name="connsiteY4" fmla="*/ 0 h 2173477"/>
              <a:gd name="connsiteX5" fmla="*/ 2321500 w 3210693"/>
              <a:gd name="connsiteY5" fmla="*/ 0 h 2173477"/>
              <a:gd name="connsiteX6" fmla="*/ 2982565 w 3210693"/>
              <a:gd name="connsiteY6" fmla="*/ 0 h 2173477"/>
              <a:gd name="connsiteX7" fmla="*/ 3210693 w 3210693"/>
              <a:gd name="connsiteY7" fmla="*/ 228128 h 2173477"/>
              <a:gd name="connsiteX8" fmla="*/ 3210693 w 3210693"/>
              <a:gd name="connsiteY8" fmla="*/ 817707 h 2173477"/>
              <a:gd name="connsiteX9" fmla="*/ 3210693 w 3210693"/>
              <a:gd name="connsiteY9" fmla="*/ 1407286 h 2173477"/>
              <a:gd name="connsiteX10" fmla="*/ 3210693 w 3210693"/>
              <a:gd name="connsiteY10" fmla="*/ 1945349 h 2173477"/>
              <a:gd name="connsiteX11" fmla="*/ 2982565 w 3210693"/>
              <a:gd name="connsiteY11" fmla="*/ 2173477 h 2173477"/>
              <a:gd name="connsiteX12" fmla="*/ 2376589 w 3210693"/>
              <a:gd name="connsiteY12" fmla="*/ 2173477 h 2173477"/>
              <a:gd name="connsiteX13" fmla="*/ 1825701 w 3210693"/>
              <a:gd name="connsiteY13" fmla="*/ 2173477 h 2173477"/>
              <a:gd name="connsiteX14" fmla="*/ 1247270 w 3210693"/>
              <a:gd name="connsiteY14" fmla="*/ 2173477 h 2173477"/>
              <a:gd name="connsiteX15" fmla="*/ 228128 w 3210693"/>
              <a:gd name="connsiteY15" fmla="*/ 2173477 h 2173477"/>
              <a:gd name="connsiteX16" fmla="*/ 0 w 3210693"/>
              <a:gd name="connsiteY16" fmla="*/ 1945349 h 2173477"/>
              <a:gd name="connsiteX17" fmla="*/ 0 w 3210693"/>
              <a:gd name="connsiteY17" fmla="*/ 1407286 h 2173477"/>
              <a:gd name="connsiteX18" fmla="*/ 0 w 3210693"/>
              <a:gd name="connsiteY18" fmla="*/ 869224 h 2173477"/>
              <a:gd name="connsiteX19" fmla="*/ 0 w 3210693"/>
              <a:gd name="connsiteY19" fmla="*/ 228128 h 217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10693" h="2173477" fill="none" extrusionOk="0">
                <a:moveTo>
                  <a:pt x="0" y="228128"/>
                </a:moveTo>
                <a:cubicBezTo>
                  <a:pt x="-4660" y="95499"/>
                  <a:pt x="137797" y="-2228"/>
                  <a:pt x="228128" y="0"/>
                </a:cubicBezTo>
                <a:cubicBezTo>
                  <a:pt x="365924" y="-34686"/>
                  <a:pt x="618326" y="2678"/>
                  <a:pt x="806560" y="0"/>
                </a:cubicBezTo>
                <a:cubicBezTo>
                  <a:pt x="994794" y="-2678"/>
                  <a:pt x="1157745" y="20025"/>
                  <a:pt x="1274814" y="0"/>
                </a:cubicBezTo>
                <a:cubicBezTo>
                  <a:pt x="1391883" y="-20025"/>
                  <a:pt x="1575150" y="61480"/>
                  <a:pt x="1798157" y="0"/>
                </a:cubicBezTo>
                <a:cubicBezTo>
                  <a:pt x="2021164" y="-61480"/>
                  <a:pt x="2079932" y="7203"/>
                  <a:pt x="2321500" y="0"/>
                </a:cubicBezTo>
                <a:cubicBezTo>
                  <a:pt x="2563068" y="-7203"/>
                  <a:pt x="2681744" y="9092"/>
                  <a:pt x="2982565" y="0"/>
                </a:cubicBezTo>
                <a:cubicBezTo>
                  <a:pt x="3091655" y="17482"/>
                  <a:pt x="3187952" y="76767"/>
                  <a:pt x="3210693" y="228128"/>
                </a:cubicBezTo>
                <a:cubicBezTo>
                  <a:pt x="3258811" y="395803"/>
                  <a:pt x="3165662" y="606751"/>
                  <a:pt x="3210693" y="817707"/>
                </a:cubicBezTo>
                <a:cubicBezTo>
                  <a:pt x="3255724" y="1028663"/>
                  <a:pt x="3194726" y="1231283"/>
                  <a:pt x="3210693" y="1407286"/>
                </a:cubicBezTo>
                <a:cubicBezTo>
                  <a:pt x="3226660" y="1583289"/>
                  <a:pt x="3147027" y="1703027"/>
                  <a:pt x="3210693" y="1945349"/>
                </a:cubicBezTo>
                <a:cubicBezTo>
                  <a:pt x="3210883" y="2076667"/>
                  <a:pt x="3104853" y="2165079"/>
                  <a:pt x="2982565" y="2173477"/>
                </a:cubicBezTo>
                <a:cubicBezTo>
                  <a:pt x="2728942" y="2200111"/>
                  <a:pt x="2677856" y="2121926"/>
                  <a:pt x="2376589" y="2173477"/>
                </a:cubicBezTo>
                <a:cubicBezTo>
                  <a:pt x="2075322" y="2225028"/>
                  <a:pt x="2081628" y="2118325"/>
                  <a:pt x="1825701" y="2173477"/>
                </a:cubicBezTo>
                <a:cubicBezTo>
                  <a:pt x="1569774" y="2228629"/>
                  <a:pt x="1494759" y="2127090"/>
                  <a:pt x="1247270" y="2173477"/>
                </a:cubicBezTo>
                <a:cubicBezTo>
                  <a:pt x="999781" y="2219864"/>
                  <a:pt x="468252" y="2123949"/>
                  <a:pt x="228128" y="2173477"/>
                </a:cubicBezTo>
                <a:cubicBezTo>
                  <a:pt x="95558" y="2164390"/>
                  <a:pt x="-29638" y="2068691"/>
                  <a:pt x="0" y="1945349"/>
                </a:cubicBezTo>
                <a:cubicBezTo>
                  <a:pt x="-32751" y="1801502"/>
                  <a:pt x="62735" y="1544034"/>
                  <a:pt x="0" y="1407286"/>
                </a:cubicBezTo>
                <a:cubicBezTo>
                  <a:pt x="-62735" y="1270538"/>
                  <a:pt x="39771" y="1071776"/>
                  <a:pt x="0" y="869224"/>
                </a:cubicBezTo>
                <a:cubicBezTo>
                  <a:pt x="-39771" y="666672"/>
                  <a:pt x="47928" y="538325"/>
                  <a:pt x="0" y="228128"/>
                </a:cubicBezTo>
                <a:close/>
              </a:path>
              <a:path w="3210693" h="2173477" stroke="0" extrusionOk="0">
                <a:moveTo>
                  <a:pt x="0" y="228128"/>
                </a:moveTo>
                <a:cubicBezTo>
                  <a:pt x="-702" y="86081"/>
                  <a:pt x="97449" y="30902"/>
                  <a:pt x="228128" y="0"/>
                </a:cubicBezTo>
                <a:cubicBezTo>
                  <a:pt x="342477" y="-27023"/>
                  <a:pt x="545272" y="12718"/>
                  <a:pt x="779015" y="0"/>
                </a:cubicBezTo>
                <a:cubicBezTo>
                  <a:pt x="1012758" y="-12718"/>
                  <a:pt x="1028292" y="35302"/>
                  <a:pt x="1247270" y="0"/>
                </a:cubicBezTo>
                <a:cubicBezTo>
                  <a:pt x="1466248" y="-35302"/>
                  <a:pt x="1608274" y="31579"/>
                  <a:pt x="1825701" y="0"/>
                </a:cubicBezTo>
                <a:cubicBezTo>
                  <a:pt x="2043128" y="-31579"/>
                  <a:pt x="2124877" y="61958"/>
                  <a:pt x="2349044" y="0"/>
                </a:cubicBezTo>
                <a:cubicBezTo>
                  <a:pt x="2573211" y="-61958"/>
                  <a:pt x="2691508" y="19446"/>
                  <a:pt x="2982565" y="0"/>
                </a:cubicBezTo>
                <a:cubicBezTo>
                  <a:pt x="3079216" y="-15193"/>
                  <a:pt x="3175194" y="91996"/>
                  <a:pt x="3210693" y="228128"/>
                </a:cubicBezTo>
                <a:cubicBezTo>
                  <a:pt x="3255827" y="490914"/>
                  <a:pt x="3160622" y="669810"/>
                  <a:pt x="3210693" y="817707"/>
                </a:cubicBezTo>
                <a:cubicBezTo>
                  <a:pt x="3260764" y="965604"/>
                  <a:pt x="3142788" y="1163376"/>
                  <a:pt x="3210693" y="1407286"/>
                </a:cubicBezTo>
                <a:cubicBezTo>
                  <a:pt x="3278598" y="1651196"/>
                  <a:pt x="3160095" y="1804582"/>
                  <a:pt x="3210693" y="1945349"/>
                </a:cubicBezTo>
                <a:cubicBezTo>
                  <a:pt x="3214786" y="2063234"/>
                  <a:pt x="3129053" y="2175831"/>
                  <a:pt x="2982565" y="2173477"/>
                </a:cubicBezTo>
                <a:cubicBezTo>
                  <a:pt x="2690726" y="2219238"/>
                  <a:pt x="2637279" y="2156612"/>
                  <a:pt x="2376589" y="2173477"/>
                </a:cubicBezTo>
                <a:cubicBezTo>
                  <a:pt x="2115899" y="2190342"/>
                  <a:pt x="2051730" y="2156221"/>
                  <a:pt x="1853246" y="2173477"/>
                </a:cubicBezTo>
                <a:cubicBezTo>
                  <a:pt x="1654762" y="2190733"/>
                  <a:pt x="1566582" y="2122545"/>
                  <a:pt x="1329903" y="2173477"/>
                </a:cubicBezTo>
                <a:cubicBezTo>
                  <a:pt x="1093224" y="2224409"/>
                  <a:pt x="978371" y="2135095"/>
                  <a:pt x="751471" y="2173477"/>
                </a:cubicBezTo>
                <a:cubicBezTo>
                  <a:pt x="524571" y="2211859"/>
                  <a:pt x="482694" y="2113892"/>
                  <a:pt x="228128" y="2173477"/>
                </a:cubicBezTo>
                <a:cubicBezTo>
                  <a:pt x="87963" y="2208440"/>
                  <a:pt x="16753" y="2084344"/>
                  <a:pt x="0" y="1945349"/>
                </a:cubicBezTo>
                <a:cubicBezTo>
                  <a:pt x="-20879" y="1685173"/>
                  <a:pt x="15004" y="1493718"/>
                  <a:pt x="0" y="1372942"/>
                </a:cubicBezTo>
                <a:cubicBezTo>
                  <a:pt x="-15004" y="1252166"/>
                  <a:pt x="31072" y="1034365"/>
                  <a:pt x="0" y="834879"/>
                </a:cubicBezTo>
                <a:cubicBezTo>
                  <a:pt x="-31072" y="635393"/>
                  <a:pt x="69873" y="393742"/>
                  <a:pt x="0" y="22812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701618484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36000" rtlCol="0" anchor="t"/>
          <a:lstStyle/>
          <a:p>
            <a:pPr algn="ctr">
              <a:lnSpc>
                <a:spcPct val="114000"/>
              </a:lnSpc>
            </a:pPr>
            <a:endParaRPr lang="zh-TW" altLang="en-US" sz="2800" b="1" dirty="0">
              <a:solidFill>
                <a:srgbClr val="BE8462"/>
              </a:solidFill>
              <a:latin typeface="NotoSansCJKtc-DemiLight" panose="020B0400000000000000" pitchFamily="34" charset="-120"/>
              <a:ea typeface="NotoSansCJKtc-DemiLight" panose="020B0400000000000000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4F2C9D5-CD86-1CB3-EBE1-B884B2030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分鐘觀察你的腎臟健康</a:t>
            </a:r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143B37A-E595-DA65-9312-25DE746280BE}"/>
              </a:ext>
            </a:extLst>
          </p:cNvPr>
          <p:cNvGrpSpPr/>
          <p:nvPr/>
        </p:nvGrpSpPr>
        <p:grpSpPr>
          <a:xfrm>
            <a:off x="6705192" y="1258338"/>
            <a:ext cx="2047898" cy="2408390"/>
            <a:chOff x="6566611" y="1258338"/>
            <a:chExt cx="2047898" cy="2408390"/>
          </a:xfrm>
        </p:grpSpPr>
        <p:sp>
          <p:nvSpPr>
            <p:cNvPr id="10" name="內容版面配置區 2">
              <a:extLst>
                <a:ext uri="{FF2B5EF4-FFF2-40B4-BE49-F238E27FC236}">
                  <a16:creationId xmlns:a16="http://schemas.microsoft.com/office/drawing/2014/main" id="{34C354BF-FA89-0B86-FF46-F6AB5DFC53DA}"/>
                </a:ext>
              </a:extLst>
            </p:cNvPr>
            <p:cNvSpPr txBox="1">
              <a:spLocks/>
            </p:cNvSpPr>
            <p:nvPr/>
          </p:nvSpPr>
          <p:spPr>
            <a:xfrm>
              <a:off x="6566611" y="2593017"/>
              <a:ext cx="2047898" cy="107371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水腫</a:t>
              </a:r>
              <a:br>
                <a:rPr kumimoji="1" lang="en-US" altLang="zh-TW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皮膚按壓後，產生凹陷不會馬上回復</a:t>
              </a:r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9C974823-ED54-0A29-BA80-37156361A590}"/>
                </a:ext>
              </a:extLst>
            </p:cNvPr>
            <p:cNvSpPr/>
            <p:nvPr/>
          </p:nvSpPr>
          <p:spPr>
            <a:xfrm>
              <a:off x="6948350" y="1258338"/>
              <a:ext cx="1284421" cy="1284421"/>
            </a:xfrm>
            <a:custGeom>
              <a:avLst/>
              <a:gdLst>
                <a:gd name="connsiteX0" fmla="*/ 0 w 1284421"/>
                <a:gd name="connsiteY0" fmla="*/ 642211 h 1284421"/>
                <a:gd name="connsiteX1" fmla="*/ 642211 w 1284421"/>
                <a:gd name="connsiteY1" fmla="*/ 0 h 1284421"/>
                <a:gd name="connsiteX2" fmla="*/ 1284422 w 1284421"/>
                <a:gd name="connsiteY2" fmla="*/ 642211 h 1284421"/>
                <a:gd name="connsiteX3" fmla="*/ 642211 w 1284421"/>
                <a:gd name="connsiteY3" fmla="*/ 1284422 h 1284421"/>
                <a:gd name="connsiteX4" fmla="*/ 0 w 1284421"/>
                <a:gd name="connsiteY4" fmla="*/ 642211 h 1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21" h="1284421" fill="none" extrusionOk="0">
                  <a:moveTo>
                    <a:pt x="0" y="642211"/>
                  </a:moveTo>
                  <a:cubicBezTo>
                    <a:pt x="43676" y="292709"/>
                    <a:pt x="299282" y="-24189"/>
                    <a:pt x="642211" y="0"/>
                  </a:cubicBezTo>
                  <a:cubicBezTo>
                    <a:pt x="904385" y="-14166"/>
                    <a:pt x="1239804" y="329536"/>
                    <a:pt x="1284422" y="642211"/>
                  </a:cubicBezTo>
                  <a:cubicBezTo>
                    <a:pt x="1279971" y="954452"/>
                    <a:pt x="942326" y="1360256"/>
                    <a:pt x="642211" y="1284422"/>
                  </a:cubicBezTo>
                  <a:cubicBezTo>
                    <a:pt x="373325" y="1332455"/>
                    <a:pt x="80314" y="1016204"/>
                    <a:pt x="0" y="642211"/>
                  </a:cubicBezTo>
                  <a:close/>
                </a:path>
                <a:path w="1284421" h="1284421" stroke="0" extrusionOk="0">
                  <a:moveTo>
                    <a:pt x="0" y="642211"/>
                  </a:moveTo>
                  <a:cubicBezTo>
                    <a:pt x="-15326" y="278075"/>
                    <a:pt x="235146" y="19660"/>
                    <a:pt x="642211" y="0"/>
                  </a:cubicBezTo>
                  <a:cubicBezTo>
                    <a:pt x="1070910" y="15582"/>
                    <a:pt x="1193394" y="290422"/>
                    <a:pt x="1284422" y="642211"/>
                  </a:cubicBezTo>
                  <a:cubicBezTo>
                    <a:pt x="1256872" y="1023798"/>
                    <a:pt x="990954" y="1317252"/>
                    <a:pt x="642211" y="1284422"/>
                  </a:cubicBezTo>
                  <a:cubicBezTo>
                    <a:pt x="274169" y="1277113"/>
                    <a:pt x="46237" y="1018986"/>
                    <a:pt x="0" y="64221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水</a:t>
              </a:r>
              <a:endParaRPr kumimoji="1" lang="zh-TW" altLang="en-US" sz="5400" dirty="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7104222-6EF7-CD3D-A39A-F78C6D7ACBA3}"/>
              </a:ext>
            </a:extLst>
          </p:cNvPr>
          <p:cNvGrpSpPr/>
          <p:nvPr/>
        </p:nvGrpSpPr>
        <p:grpSpPr>
          <a:xfrm>
            <a:off x="9108447" y="1261696"/>
            <a:ext cx="1820102" cy="2078891"/>
            <a:chOff x="9108447" y="1261696"/>
            <a:chExt cx="1820102" cy="2078891"/>
          </a:xfrm>
        </p:grpSpPr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D5BD7BED-4BCF-13D8-12B1-4DF3B25F9035}"/>
                </a:ext>
              </a:extLst>
            </p:cNvPr>
            <p:cNvSpPr/>
            <p:nvPr/>
          </p:nvSpPr>
          <p:spPr>
            <a:xfrm>
              <a:off x="9376287" y="1261696"/>
              <a:ext cx="1284421" cy="1284421"/>
            </a:xfrm>
            <a:custGeom>
              <a:avLst/>
              <a:gdLst>
                <a:gd name="connsiteX0" fmla="*/ 0 w 1284421"/>
                <a:gd name="connsiteY0" fmla="*/ 642211 h 1284421"/>
                <a:gd name="connsiteX1" fmla="*/ 642211 w 1284421"/>
                <a:gd name="connsiteY1" fmla="*/ 0 h 1284421"/>
                <a:gd name="connsiteX2" fmla="*/ 1284422 w 1284421"/>
                <a:gd name="connsiteY2" fmla="*/ 642211 h 1284421"/>
                <a:gd name="connsiteX3" fmla="*/ 642211 w 1284421"/>
                <a:gd name="connsiteY3" fmla="*/ 1284422 h 1284421"/>
                <a:gd name="connsiteX4" fmla="*/ 0 w 1284421"/>
                <a:gd name="connsiteY4" fmla="*/ 642211 h 1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21" h="1284421" fill="none" extrusionOk="0">
                  <a:moveTo>
                    <a:pt x="0" y="642211"/>
                  </a:moveTo>
                  <a:cubicBezTo>
                    <a:pt x="43676" y="292709"/>
                    <a:pt x="299282" y="-24189"/>
                    <a:pt x="642211" y="0"/>
                  </a:cubicBezTo>
                  <a:cubicBezTo>
                    <a:pt x="904385" y="-14166"/>
                    <a:pt x="1239804" y="329536"/>
                    <a:pt x="1284422" y="642211"/>
                  </a:cubicBezTo>
                  <a:cubicBezTo>
                    <a:pt x="1279971" y="954452"/>
                    <a:pt x="942326" y="1360256"/>
                    <a:pt x="642211" y="1284422"/>
                  </a:cubicBezTo>
                  <a:cubicBezTo>
                    <a:pt x="373325" y="1332455"/>
                    <a:pt x="80314" y="1016204"/>
                    <a:pt x="0" y="642211"/>
                  </a:cubicBezTo>
                  <a:close/>
                </a:path>
                <a:path w="1284421" h="1284421" stroke="0" extrusionOk="0">
                  <a:moveTo>
                    <a:pt x="0" y="642211"/>
                  </a:moveTo>
                  <a:cubicBezTo>
                    <a:pt x="-15326" y="278075"/>
                    <a:pt x="235146" y="19660"/>
                    <a:pt x="642211" y="0"/>
                  </a:cubicBezTo>
                  <a:cubicBezTo>
                    <a:pt x="1070910" y="15582"/>
                    <a:pt x="1193394" y="290422"/>
                    <a:pt x="1284422" y="642211"/>
                  </a:cubicBezTo>
                  <a:cubicBezTo>
                    <a:pt x="1256872" y="1023798"/>
                    <a:pt x="990954" y="1317252"/>
                    <a:pt x="642211" y="1284422"/>
                  </a:cubicBezTo>
                  <a:cubicBezTo>
                    <a:pt x="274169" y="1277113"/>
                    <a:pt x="46237" y="1018986"/>
                    <a:pt x="0" y="64221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高</a:t>
              </a:r>
              <a:endParaRPr kumimoji="1" lang="zh-TW" altLang="en-US" sz="5400" dirty="0"/>
            </a:p>
          </p:txBody>
        </p:sp>
        <p:sp>
          <p:nvSpPr>
            <p:cNvPr id="25" name="內容版面配置區 2">
              <a:extLst>
                <a:ext uri="{FF2B5EF4-FFF2-40B4-BE49-F238E27FC236}">
                  <a16:creationId xmlns:a16="http://schemas.microsoft.com/office/drawing/2014/main" id="{E66AEC9F-A225-EFD1-88B3-79CC26BA19DE}"/>
                </a:ext>
              </a:extLst>
            </p:cNvPr>
            <p:cNvSpPr txBox="1">
              <a:spLocks/>
            </p:cNvSpPr>
            <p:nvPr/>
          </p:nvSpPr>
          <p:spPr>
            <a:xfrm>
              <a:off x="9108447" y="2593017"/>
              <a:ext cx="1820102" cy="7475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高血壓</a:t>
              </a:r>
              <a:br>
                <a:rPr kumimoji="1" lang="en-US" altLang="zh-TW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經常頭暈、頭痛</a:t>
              </a:r>
            </a:p>
            <a:p>
              <a:pPr algn="ctr">
                <a:lnSpc>
                  <a:spcPct val="114000"/>
                </a:lnSpc>
              </a:pPr>
              <a:endParaRPr kumimoji="1" lang="zh-TW" altLang="en-US" sz="1800" dirty="0">
                <a:solidFill>
                  <a:srgbClr val="AF564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F823C5F-ABCD-67B7-C46D-7F194F0AF3D2}"/>
              </a:ext>
            </a:extLst>
          </p:cNvPr>
          <p:cNvGrpSpPr/>
          <p:nvPr/>
        </p:nvGrpSpPr>
        <p:grpSpPr>
          <a:xfrm>
            <a:off x="4301937" y="1279079"/>
            <a:ext cx="2047898" cy="2562867"/>
            <a:chOff x="4099725" y="1279079"/>
            <a:chExt cx="2047898" cy="2562867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BD5FB9CE-D38B-CCC6-4888-40DD225837DF}"/>
                </a:ext>
              </a:extLst>
            </p:cNvPr>
            <p:cNvSpPr/>
            <p:nvPr/>
          </p:nvSpPr>
          <p:spPr>
            <a:xfrm>
              <a:off x="4481464" y="1279079"/>
              <a:ext cx="1284421" cy="1284421"/>
            </a:xfrm>
            <a:custGeom>
              <a:avLst/>
              <a:gdLst>
                <a:gd name="connsiteX0" fmla="*/ 0 w 1284421"/>
                <a:gd name="connsiteY0" fmla="*/ 642211 h 1284421"/>
                <a:gd name="connsiteX1" fmla="*/ 642211 w 1284421"/>
                <a:gd name="connsiteY1" fmla="*/ 0 h 1284421"/>
                <a:gd name="connsiteX2" fmla="*/ 1284422 w 1284421"/>
                <a:gd name="connsiteY2" fmla="*/ 642211 h 1284421"/>
                <a:gd name="connsiteX3" fmla="*/ 642211 w 1284421"/>
                <a:gd name="connsiteY3" fmla="*/ 1284422 h 1284421"/>
                <a:gd name="connsiteX4" fmla="*/ 0 w 1284421"/>
                <a:gd name="connsiteY4" fmla="*/ 642211 h 1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21" h="1284421" fill="none" extrusionOk="0">
                  <a:moveTo>
                    <a:pt x="0" y="642211"/>
                  </a:moveTo>
                  <a:cubicBezTo>
                    <a:pt x="43676" y="292709"/>
                    <a:pt x="299282" y="-24189"/>
                    <a:pt x="642211" y="0"/>
                  </a:cubicBezTo>
                  <a:cubicBezTo>
                    <a:pt x="904385" y="-14166"/>
                    <a:pt x="1239804" y="329536"/>
                    <a:pt x="1284422" y="642211"/>
                  </a:cubicBezTo>
                  <a:cubicBezTo>
                    <a:pt x="1279971" y="954452"/>
                    <a:pt x="942326" y="1360256"/>
                    <a:pt x="642211" y="1284422"/>
                  </a:cubicBezTo>
                  <a:cubicBezTo>
                    <a:pt x="373325" y="1332455"/>
                    <a:pt x="80314" y="1016204"/>
                    <a:pt x="0" y="642211"/>
                  </a:cubicBezTo>
                  <a:close/>
                </a:path>
                <a:path w="1284421" h="1284421" stroke="0" extrusionOk="0">
                  <a:moveTo>
                    <a:pt x="0" y="642211"/>
                  </a:moveTo>
                  <a:cubicBezTo>
                    <a:pt x="-15326" y="278075"/>
                    <a:pt x="235146" y="19660"/>
                    <a:pt x="642211" y="0"/>
                  </a:cubicBezTo>
                  <a:cubicBezTo>
                    <a:pt x="1070910" y="15582"/>
                    <a:pt x="1193394" y="290422"/>
                    <a:pt x="1284422" y="642211"/>
                  </a:cubicBezTo>
                  <a:cubicBezTo>
                    <a:pt x="1256872" y="1023798"/>
                    <a:pt x="990954" y="1317252"/>
                    <a:pt x="642211" y="1284422"/>
                  </a:cubicBezTo>
                  <a:cubicBezTo>
                    <a:pt x="274169" y="1277113"/>
                    <a:pt x="46237" y="1018986"/>
                    <a:pt x="0" y="64221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5400" b="1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泡</a:t>
              </a:r>
              <a:endParaRPr kumimoji="1" lang="zh-TW" altLang="en-US" sz="5400" dirty="0"/>
            </a:p>
          </p:txBody>
        </p:sp>
        <p:sp>
          <p:nvSpPr>
            <p:cNvPr id="28" name="內容版面配置區 2">
              <a:extLst>
                <a:ext uri="{FF2B5EF4-FFF2-40B4-BE49-F238E27FC236}">
                  <a16:creationId xmlns:a16="http://schemas.microsoft.com/office/drawing/2014/main" id="{49F02200-6993-86DF-08EB-BDAE5923BC9A}"/>
                </a:ext>
              </a:extLst>
            </p:cNvPr>
            <p:cNvSpPr txBox="1">
              <a:spLocks/>
            </p:cNvSpPr>
            <p:nvPr/>
          </p:nvSpPr>
          <p:spPr>
            <a:xfrm>
              <a:off x="4099725" y="2593017"/>
              <a:ext cx="2047898" cy="12489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zh-TW" altLang="en-US" sz="1800" i="0" u="none" strike="noStrike" baseline="0" dirty="0">
                  <a:solidFill>
                    <a:srgbClr val="AF564F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尿液起泡</a:t>
              </a:r>
              <a:br>
                <a:rPr lang="en-US" altLang="zh-TW" sz="1800" dirty="0">
                  <a:solidFill>
                    <a:srgbClr val="AF564F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</a:br>
              <a:r>
                <a:rPr lang="zh-TW" altLang="en-US" sz="1800" dirty="0">
                  <a:solidFill>
                    <a:srgbClr val="AF564F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有尿液異常情形，如血尿、蛋白尿</a:t>
              </a:r>
              <a:endParaRPr lang="zh-TW" altLang="en-US" sz="1800" i="0" u="none" strike="noStrike" baseline="0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B315807-9672-514A-34C7-352072C8805E}"/>
              </a:ext>
            </a:extLst>
          </p:cNvPr>
          <p:cNvGrpSpPr/>
          <p:nvPr/>
        </p:nvGrpSpPr>
        <p:grpSpPr>
          <a:xfrm>
            <a:off x="3673442" y="3986467"/>
            <a:ext cx="3304888" cy="2028956"/>
            <a:chOff x="3673442" y="3986467"/>
            <a:chExt cx="3304888" cy="2028956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296F08A2-5838-477F-ED75-FC005FD8C216}"/>
                </a:ext>
              </a:extLst>
            </p:cNvPr>
            <p:cNvSpPr/>
            <p:nvPr/>
          </p:nvSpPr>
          <p:spPr>
            <a:xfrm>
              <a:off x="4644625" y="3986467"/>
              <a:ext cx="1284421" cy="1284421"/>
            </a:xfrm>
            <a:custGeom>
              <a:avLst/>
              <a:gdLst>
                <a:gd name="connsiteX0" fmla="*/ 0 w 1284421"/>
                <a:gd name="connsiteY0" fmla="*/ 642211 h 1284421"/>
                <a:gd name="connsiteX1" fmla="*/ 642211 w 1284421"/>
                <a:gd name="connsiteY1" fmla="*/ 0 h 1284421"/>
                <a:gd name="connsiteX2" fmla="*/ 1284422 w 1284421"/>
                <a:gd name="connsiteY2" fmla="*/ 642211 h 1284421"/>
                <a:gd name="connsiteX3" fmla="*/ 642211 w 1284421"/>
                <a:gd name="connsiteY3" fmla="*/ 1284422 h 1284421"/>
                <a:gd name="connsiteX4" fmla="*/ 0 w 1284421"/>
                <a:gd name="connsiteY4" fmla="*/ 642211 h 1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21" h="1284421" fill="none" extrusionOk="0">
                  <a:moveTo>
                    <a:pt x="0" y="642211"/>
                  </a:moveTo>
                  <a:cubicBezTo>
                    <a:pt x="43676" y="292709"/>
                    <a:pt x="299282" y="-24189"/>
                    <a:pt x="642211" y="0"/>
                  </a:cubicBezTo>
                  <a:cubicBezTo>
                    <a:pt x="904385" y="-14166"/>
                    <a:pt x="1239804" y="329536"/>
                    <a:pt x="1284422" y="642211"/>
                  </a:cubicBezTo>
                  <a:cubicBezTo>
                    <a:pt x="1279971" y="954452"/>
                    <a:pt x="942326" y="1360256"/>
                    <a:pt x="642211" y="1284422"/>
                  </a:cubicBezTo>
                  <a:cubicBezTo>
                    <a:pt x="373325" y="1332455"/>
                    <a:pt x="80314" y="1016204"/>
                    <a:pt x="0" y="642211"/>
                  </a:cubicBezTo>
                  <a:close/>
                </a:path>
                <a:path w="1284421" h="1284421" stroke="0" extrusionOk="0">
                  <a:moveTo>
                    <a:pt x="0" y="642211"/>
                  </a:moveTo>
                  <a:cubicBezTo>
                    <a:pt x="-15326" y="278075"/>
                    <a:pt x="235146" y="19660"/>
                    <a:pt x="642211" y="0"/>
                  </a:cubicBezTo>
                  <a:cubicBezTo>
                    <a:pt x="1070910" y="15582"/>
                    <a:pt x="1193394" y="290422"/>
                    <a:pt x="1284422" y="642211"/>
                  </a:cubicBezTo>
                  <a:cubicBezTo>
                    <a:pt x="1256872" y="1023798"/>
                    <a:pt x="990954" y="1317252"/>
                    <a:pt x="642211" y="1284422"/>
                  </a:cubicBezTo>
                  <a:cubicBezTo>
                    <a:pt x="274169" y="1277113"/>
                    <a:pt x="46237" y="1018986"/>
                    <a:pt x="0" y="64221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i="0" u="none" strike="noStrike" baseline="0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貧</a:t>
              </a:r>
              <a:endParaRPr kumimoji="1" lang="zh-TW" altLang="en-US" sz="5400" dirty="0"/>
            </a:p>
          </p:txBody>
        </p:sp>
        <p:sp>
          <p:nvSpPr>
            <p:cNvPr id="29" name="內容版面配置區 2">
              <a:extLst>
                <a:ext uri="{FF2B5EF4-FFF2-40B4-BE49-F238E27FC236}">
                  <a16:creationId xmlns:a16="http://schemas.microsoft.com/office/drawing/2014/main" id="{8DC541E3-05D8-E464-2BCE-6E1F9C809EE0}"/>
                </a:ext>
              </a:extLst>
            </p:cNvPr>
            <p:cNvSpPr txBox="1">
              <a:spLocks/>
            </p:cNvSpPr>
            <p:nvPr/>
          </p:nvSpPr>
          <p:spPr>
            <a:xfrm>
              <a:off x="3673442" y="5373997"/>
              <a:ext cx="3304888" cy="6414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貧血</a:t>
              </a:r>
              <a:br>
                <a:rPr kumimoji="1" lang="en-US" altLang="zh-TW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不明原因的貧血、臉色蒼白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413563-4C0A-997B-70B0-730553618254}"/>
              </a:ext>
            </a:extLst>
          </p:cNvPr>
          <p:cNvGrpSpPr/>
          <p:nvPr/>
        </p:nvGrpSpPr>
        <p:grpSpPr>
          <a:xfrm>
            <a:off x="6939080" y="3984338"/>
            <a:ext cx="1580122" cy="2031085"/>
            <a:chOff x="6948350" y="3984338"/>
            <a:chExt cx="1580122" cy="2031085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4CA82C5-1CB4-2817-F9B2-4A6A8CBB2265}"/>
                </a:ext>
              </a:extLst>
            </p:cNvPr>
            <p:cNvSpPr/>
            <p:nvPr/>
          </p:nvSpPr>
          <p:spPr>
            <a:xfrm>
              <a:off x="7096200" y="3984338"/>
              <a:ext cx="1284421" cy="1284421"/>
            </a:xfrm>
            <a:custGeom>
              <a:avLst/>
              <a:gdLst>
                <a:gd name="connsiteX0" fmla="*/ 0 w 1284421"/>
                <a:gd name="connsiteY0" fmla="*/ 642211 h 1284421"/>
                <a:gd name="connsiteX1" fmla="*/ 642211 w 1284421"/>
                <a:gd name="connsiteY1" fmla="*/ 0 h 1284421"/>
                <a:gd name="connsiteX2" fmla="*/ 1284422 w 1284421"/>
                <a:gd name="connsiteY2" fmla="*/ 642211 h 1284421"/>
                <a:gd name="connsiteX3" fmla="*/ 642211 w 1284421"/>
                <a:gd name="connsiteY3" fmla="*/ 1284422 h 1284421"/>
                <a:gd name="connsiteX4" fmla="*/ 0 w 1284421"/>
                <a:gd name="connsiteY4" fmla="*/ 642211 h 12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421" h="1284421" fill="none" extrusionOk="0">
                  <a:moveTo>
                    <a:pt x="0" y="642211"/>
                  </a:moveTo>
                  <a:cubicBezTo>
                    <a:pt x="43676" y="292709"/>
                    <a:pt x="299282" y="-24189"/>
                    <a:pt x="642211" y="0"/>
                  </a:cubicBezTo>
                  <a:cubicBezTo>
                    <a:pt x="904385" y="-14166"/>
                    <a:pt x="1239804" y="329536"/>
                    <a:pt x="1284422" y="642211"/>
                  </a:cubicBezTo>
                  <a:cubicBezTo>
                    <a:pt x="1279971" y="954452"/>
                    <a:pt x="942326" y="1360256"/>
                    <a:pt x="642211" y="1284422"/>
                  </a:cubicBezTo>
                  <a:cubicBezTo>
                    <a:pt x="373325" y="1332455"/>
                    <a:pt x="80314" y="1016204"/>
                    <a:pt x="0" y="642211"/>
                  </a:cubicBezTo>
                  <a:close/>
                </a:path>
                <a:path w="1284421" h="1284421" stroke="0" extrusionOk="0">
                  <a:moveTo>
                    <a:pt x="0" y="642211"/>
                  </a:moveTo>
                  <a:cubicBezTo>
                    <a:pt x="-15326" y="278075"/>
                    <a:pt x="235146" y="19660"/>
                    <a:pt x="642211" y="0"/>
                  </a:cubicBezTo>
                  <a:cubicBezTo>
                    <a:pt x="1070910" y="15582"/>
                    <a:pt x="1193394" y="290422"/>
                    <a:pt x="1284422" y="642211"/>
                  </a:cubicBezTo>
                  <a:cubicBezTo>
                    <a:pt x="1256872" y="1023798"/>
                    <a:pt x="990954" y="1317252"/>
                    <a:pt x="642211" y="1284422"/>
                  </a:cubicBezTo>
                  <a:cubicBezTo>
                    <a:pt x="274169" y="1277113"/>
                    <a:pt x="46237" y="1018986"/>
                    <a:pt x="0" y="642211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dirty="0"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倦</a:t>
              </a:r>
              <a:endParaRPr kumimoji="1" lang="zh-TW" altLang="en-US" sz="5400" dirty="0"/>
            </a:p>
          </p:txBody>
        </p:sp>
        <p:sp>
          <p:nvSpPr>
            <p:cNvPr id="31" name="內容版面配置區 2">
              <a:extLst>
                <a:ext uri="{FF2B5EF4-FFF2-40B4-BE49-F238E27FC236}">
                  <a16:creationId xmlns:a16="http://schemas.microsoft.com/office/drawing/2014/main" id="{9AA5C123-0690-BC3C-2508-122F5FB8F420}"/>
                </a:ext>
              </a:extLst>
            </p:cNvPr>
            <p:cNvSpPr txBox="1">
              <a:spLocks/>
            </p:cNvSpPr>
            <p:nvPr/>
          </p:nvSpPr>
          <p:spPr>
            <a:xfrm>
              <a:off x="6948350" y="5373997"/>
              <a:ext cx="1580122" cy="6414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BE846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疲倦</a:t>
              </a:r>
              <a:br>
                <a:rPr kumimoji="1" lang="en-US" altLang="zh-TW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kumimoji="1" lang="zh-TW" altLang="en-US" sz="1800" dirty="0">
                  <a:solidFill>
                    <a:srgbClr val="AF564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持續性倦怠</a:t>
              </a:r>
            </a:p>
          </p:txBody>
        </p:sp>
      </p:grpSp>
      <p:sp>
        <p:nvSpPr>
          <p:cNvPr id="20" name="圓角矩形圖說文字 19">
            <a:extLst>
              <a:ext uri="{FF2B5EF4-FFF2-40B4-BE49-F238E27FC236}">
                <a16:creationId xmlns:a16="http://schemas.microsoft.com/office/drawing/2014/main" id="{11FE44E1-F95B-3660-F1F1-E29DE40F79B5}"/>
              </a:ext>
            </a:extLst>
          </p:cNvPr>
          <p:cNvSpPr/>
          <p:nvPr/>
        </p:nvSpPr>
        <p:spPr>
          <a:xfrm>
            <a:off x="383494" y="1181100"/>
            <a:ext cx="3294725" cy="759413"/>
          </a:xfrm>
          <a:custGeom>
            <a:avLst/>
            <a:gdLst>
              <a:gd name="connsiteX0" fmla="*/ 0 w 3294725"/>
              <a:gd name="connsiteY0" fmla="*/ 126571 h 759413"/>
              <a:gd name="connsiteX1" fmla="*/ 126571 w 3294725"/>
              <a:gd name="connsiteY1" fmla="*/ 0 h 759413"/>
              <a:gd name="connsiteX2" fmla="*/ 549121 w 3294725"/>
              <a:gd name="connsiteY2" fmla="*/ 0 h 759413"/>
              <a:gd name="connsiteX3" fmla="*/ 549121 w 3294725"/>
              <a:gd name="connsiteY3" fmla="*/ 0 h 759413"/>
              <a:gd name="connsiteX4" fmla="*/ 936251 w 3294725"/>
              <a:gd name="connsiteY4" fmla="*/ 0 h 759413"/>
              <a:gd name="connsiteX5" fmla="*/ 1372802 w 3294725"/>
              <a:gd name="connsiteY5" fmla="*/ 0 h 759413"/>
              <a:gd name="connsiteX6" fmla="*/ 1953299 w 3294725"/>
              <a:gd name="connsiteY6" fmla="*/ 0 h 759413"/>
              <a:gd name="connsiteX7" fmla="*/ 2515843 w 3294725"/>
              <a:gd name="connsiteY7" fmla="*/ 0 h 759413"/>
              <a:gd name="connsiteX8" fmla="*/ 3168154 w 3294725"/>
              <a:gd name="connsiteY8" fmla="*/ 0 h 759413"/>
              <a:gd name="connsiteX9" fmla="*/ 3294725 w 3294725"/>
              <a:gd name="connsiteY9" fmla="*/ 126571 h 759413"/>
              <a:gd name="connsiteX10" fmla="*/ 3294725 w 3294725"/>
              <a:gd name="connsiteY10" fmla="*/ 442991 h 759413"/>
              <a:gd name="connsiteX11" fmla="*/ 3294725 w 3294725"/>
              <a:gd name="connsiteY11" fmla="*/ 442991 h 759413"/>
              <a:gd name="connsiteX12" fmla="*/ 3294725 w 3294725"/>
              <a:gd name="connsiteY12" fmla="*/ 632844 h 759413"/>
              <a:gd name="connsiteX13" fmla="*/ 3294725 w 3294725"/>
              <a:gd name="connsiteY13" fmla="*/ 632842 h 759413"/>
              <a:gd name="connsiteX14" fmla="*/ 3168154 w 3294725"/>
              <a:gd name="connsiteY14" fmla="*/ 759413 h 759413"/>
              <a:gd name="connsiteX15" fmla="*/ 2533796 w 3294725"/>
              <a:gd name="connsiteY15" fmla="*/ 759413 h 759413"/>
              <a:gd name="connsiteX16" fmla="*/ 1935346 w 3294725"/>
              <a:gd name="connsiteY16" fmla="*/ 759413 h 759413"/>
              <a:gd name="connsiteX17" fmla="*/ 1372802 w 3294725"/>
              <a:gd name="connsiteY17" fmla="*/ 759413 h 759413"/>
              <a:gd name="connsiteX18" fmla="*/ 1446977 w 3294725"/>
              <a:gd name="connsiteY18" fmla="*/ 889721 h 759413"/>
              <a:gd name="connsiteX19" fmla="*/ 1007028 w 3294725"/>
              <a:gd name="connsiteY19" fmla="*/ 825870 h 759413"/>
              <a:gd name="connsiteX20" fmla="*/ 549121 w 3294725"/>
              <a:gd name="connsiteY20" fmla="*/ 759413 h 759413"/>
              <a:gd name="connsiteX21" fmla="*/ 126571 w 3294725"/>
              <a:gd name="connsiteY21" fmla="*/ 759413 h 759413"/>
              <a:gd name="connsiteX22" fmla="*/ 0 w 3294725"/>
              <a:gd name="connsiteY22" fmla="*/ 632842 h 759413"/>
              <a:gd name="connsiteX23" fmla="*/ 0 w 3294725"/>
              <a:gd name="connsiteY23" fmla="*/ 632844 h 759413"/>
              <a:gd name="connsiteX24" fmla="*/ 0 w 3294725"/>
              <a:gd name="connsiteY24" fmla="*/ 442991 h 759413"/>
              <a:gd name="connsiteX25" fmla="*/ 0 w 3294725"/>
              <a:gd name="connsiteY25" fmla="*/ 442991 h 759413"/>
              <a:gd name="connsiteX26" fmla="*/ 0 w 3294725"/>
              <a:gd name="connsiteY26" fmla="*/ 126571 h 75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94725" h="759413" fill="none" extrusionOk="0">
                <a:moveTo>
                  <a:pt x="0" y="126571"/>
                </a:moveTo>
                <a:cubicBezTo>
                  <a:pt x="4615" y="72214"/>
                  <a:pt x="61770" y="-1500"/>
                  <a:pt x="126571" y="0"/>
                </a:cubicBezTo>
                <a:cubicBezTo>
                  <a:pt x="269613" y="-42814"/>
                  <a:pt x="344726" y="22679"/>
                  <a:pt x="549121" y="0"/>
                </a:cubicBezTo>
                <a:lnTo>
                  <a:pt x="549121" y="0"/>
                </a:lnTo>
                <a:cubicBezTo>
                  <a:pt x="715909" y="-13940"/>
                  <a:pt x="751264" y="33464"/>
                  <a:pt x="936251" y="0"/>
                </a:cubicBezTo>
                <a:cubicBezTo>
                  <a:pt x="1121238" y="-33464"/>
                  <a:pt x="1168268" y="27423"/>
                  <a:pt x="1372802" y="0"/>
                </a:cubicBezTo>
                <a:cubicBezTo>
                  <a:pt x="1558535" y="-1190"/>
                  <a:pt x="1746518" y="37412"/>
                  <a:pt x="1953299" y="0"/>
                </a:cubicBezTo>
                <a:cubicBezTo>
                  <a:pt x="2160080" y="-37412"/>
                  <a:pt x="2392576" y="63235"/>
                  <a:pt x="2515843" y="0"/>
                </a:cubicBezTo>
                <a:cubicBezTo>
                  <a:pt x="2639110" y="-63235"/>
                  <a:pt x="2894846" y="54845"/>
                  <a:pt x="3168154" y="0"/>
                </a:cubicBezTo>
                <a:cubicBezTo>
                  <a:pt x="3251288" y="-3502"/>
                  <a:pt x="3294072" y="61193"/>
                  <a:pt x="3294725" y="126571"/>
                </a:cubicBezTo>
                <a:cubicBezTo>
                  <a:pt x="3314624" y="269817"/>
                  <a:pt x="3261052" y="338247"/>
                  <a:pt x="3294725" y="442991"/>
                </a:cubicBezTo>
                <a:lnTo>
                  <a:pt x="3294725" y="442991"/>
                </a:lnTo>
                <a:cubicBezTo>
                  <a:pt x="3304249" y="486720"/>
                  <a:pt x="3278513" y="542738"/>
                  <a:pt x="3294725" y="632844"/>
                </a:cubicBezTo>
                <a:lnTo>
                  <a:pt x="3294725" y="632842"/>
                </a:lnTo>
                <a:cubicBezTo>
                  <a:pt x="3297402" y="705557"/>
                  <a:pt x="3236930" y="765502"/>
                  <a:pt x="3168154" y="759413"/>
                </a:cubicBezTo>
                <a:cubicBezTo>
                  <a:pt x="2973169" y="791320"/>
                  <a:pt x="2715050" y="754357"/>
                  <a:pt x="2533796" y="759413"/>
                </a:cubicBezTo>
                <a:cubicBezTo>
                  <a:pt x="2352542" y="764469"/>
                  <a:pt x="2233974" y="704123"/>
                  <a:pt x="1935346" y="759413"/>
                </a:cubicBezTo>
                <a:cubicBezTo>
                  <a:pt x="1636718" y="814703"/>
                  <a:pt x="1567387" y="706371"/>
                  <a:pt x="1372802" y="759413"/>
                </a:cubicBezTo>
                <a:cubicBezTo>
                  <a:pt x="1419382" y="811341"/>
                  <a:pt x="1404426" y="835035"/>
                  <a:pt x="1446977" y="889721"/>
                </a:cubicBezTo>
                <a:cubicBezTo>
                  <a:pt x="1317732" y="875667"/>
                  <a:pt x="1123271" y="835402"/>
                  <a:pt x="1007028" y="825870"/>
                </a:cubicBezTo>
                <a:cubicBezTo>
                  <a:pt x="890785" y="816338"/>
                  <a:pt x="710396" y="744050"/>
                  <a:pt x="549121" y="759413"/>
                </a:cubicBezTo>
                <a:cubicBezTo>
                  <a:pt x="408157" y="793626"/>
                  <a:pt x="306719" y="755287"/>
                  <a:pt x="126571" y="759413"/>
                </a:cubicBezTo>
                <a:cubicBezTo>
                  <a:pt x="70945" y="748178"/>
                  <a:pt x="13595" y="701690"/>
                  <a:pt x="0" y="632842"/>
                </a:cubicBezTo>
                <a:lnTo>
                  <a:pt x="0" y="632844"/>
                </a:lnTo>
                <a:cubicBezTo>
                  <a:pt x="-510" y="560365"/>
                  <a:pt x="17005" y="523060"/>
                  <a:pt x="0" y="442991"/>
                </a:cubicBezTo>
                <a:lnTo>
                  <a:pt x="0" y="442991"/>
                </a:lnTo>
                <a:cubicBezTo>
                  <a:pt x="-14298" y="332491"/>
                  <a:pt x="8824" y="224614"/>
                  <a:pt x="0" y="126571"/>
                </a:cubicBezTo>
                <a:close/>
              </a:path>
              <a:path w="3294725" h="759413" stroke="0" extrusionOk="0">
                <a:moveTo>
                  <a:pt x="0" y="126571"/>
                </a:moveTo>
                <a:cubicBezTo>
                  <a:pt x="-14999" y="47416"/>
                  <a:pt x="47827" y="3318"/>
                  <a:pt x="126571" y="0"/>
                </a:cubicBezTo>
                <a:cubicBezTo>
                  <a:pt x="250543" y="-3413"/>
                  <a:pt x="419111" y="12191"/>
                  <a:pt x="549121" y="0"/>
                </a:cubicBezTo>
                <a:lnTo>
                  <a:pt x="549121" y="0"/>
                </a:lnTo>
                <a:cubicBezTo>
                  <a:pt x="687539" y="-35075"/>
                  <a:pt x="762279" y="34667"/>
                  <a:pt x="952725" y="0"/>
                </a:cubicBezTo>
                <a:cubicBezTo>
                  <a:pt x="1143171" y="-34667"/>
                  <a:pt x="1240977" y="1609"/>
                  <a:pt x="1372802" y="0"/>
                </a:cubicBezTo>
                <a:cubicBezTo>
                  <a:pt x="1544527" y="-57728"/>
                  <a:pt x="1753884" y="23325"/>
                  <a:pt x="2007160" y="0"/>
                </a:cubicBezTo>
                <a:cubicBezTo>
                  <a:pt x="2260436" y="-23325"/>
                  <a:pt x="2402792" y="20617"/>
                  <a:pt x="2605610" y="0"/>
                </a:cubicBezTo>
                <a:cubicBezTo>
                  <a:pt x="2808428" y="-20617"/>
                  <a:pt x="2914526" y="2648"/>
                  <a:pt x="3168154" y="0"/>
                </a:cubicBezTo>
                <a:cubicBezTo>
                  <a:pt x="3240625" y="1438"/>
                  <a:pt x="3307634" y="59772"/>
                  <a:pt x="3294725" y="126571"/>
                </a:cubicBezTo>
                <a:cubicBezTo>
                  <a:pt x="3318934" y="212746"/>
                  <a:pt x="3260565" y="338175"/>
                  <a:pt x="3294725" y="442991"/>
                </a:cubicBezTo>
                <a:lnTo>
                  <a:pt x="3294725" y="442991"/>
                </a:lnTo>
                <a:cubicBezTo>
                  <a:pt x="3312147" y="518549"/>
                  <a:pt x="3273676" y="565449"/>
                  <a:pt x="3294725" y="632844"/>
                </a:cubicBezTo>
                <a:lnTo>
                  <a:pt x="3294725" y="632842"/>
                </a:lnTo>
                <a:cubicBezTo>
                  <a:pt x="3305000" y="715332"/>
                  <a:pt x="3240805" y="757007"/>
                  <a:pt x="3168154" y="759413"/>
                </a:cubicBezTo>
                <a:cubicBezTo>
                  <a:pt x="2987055" y="815588"/>
                  <a:pt x="2733861" y="725048"/>
                  <a:pt x="2569703" y="759413"/>
                </a:cubicBezTo>
                <a:cubicBezTo>
                  <a:pt x="2405545" y="793778"/>
                  <a:pt x="2175214" y="752342"/>
                  <a:pt x="1971253" y="759413"/>
                </a:cubicBezTo>
                <a:cubicBezTo>
                  <a:pt x="1767292" y="766484"/>
                  <a:pt x="1663175" y="693446"/>
                  <a:pt x="1372802" y="759413"/>
                </a:cubicBezTo>
                <a:cubicBezTo>
                  <a:pt x="1403583" y="813400"/>
                  <a:pt x="1404972" y="847122"/>
                  <a:pt x="1446977" y="889721"/>
                </a:cubicBezTo>
                <a:cubicBezTo>
                  <a:pt x="1343074" y="876198"/>
                  <a:pt x="1211803" y="829199"/>
                  <a:pt x="1016006" y="827173"/>
                </a:cubicBezTo>
                <a:cubicBezTo>
                  <a:pt x="820209" y="825147"/>
                  <a:pt x="736924" y="730819"/>
                  <a:pt x="549121" y="759413"/>
                </a:cubicBezTo>
                <a:cubicBezTo>
                  <a:pt x="411164" y="785920"/>
                  <a:pt x="273823" y="710594"/>
                  <a:pt x="126571" y="759413"/>
                </a:cubicBezTo>
                <a:cubicBezTo>
                  <a:pt x="56027" y="742116"/>
                  <a:pt x="1563" y="703071"/>
                  <a:pt x="0" y="632842"/>
                </a:cubicBezTo>
                <a:lnTo>
                  <a:pt x="0" y="632844"/>
                </a:lnTo>
                <a:cubicBezTo>
                  <a:pt x="-8711" y="572207"/>
                  <a:pt x="7518" y="535874"/>
                  <a:pt x="0" y="442991"/>
                </a:cubicBezTo>
                <a:lnTo>
                  <a:pt x="0" y="442991"/>
                </a:lnTo>
                <a:cubicBezTo>
                  <a:pt x="-21010" y="355681"/>
                  <a:pt x="25269" y="281502"/>
                  <a:pt x="0" y="12657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6082"/>
                      <a:gd name="adj2" fmla="val 6715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zh-TW" altLang="en-US" sz="2400" dirty="0">
                <a:solidFill>
                  <a:srgbClr val="BE846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發現腎病 </a:t>
            </a:r>
            <a:r>
              <a:rPr kumimoji="1" lang="en-US" altLang="zh-TW" sz="28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5</a:t>
            </a:r>
            <a:r>
              <a:rPr kumimoji="1" lang="zh-TW" altLang="en-US" sz="3200" b="1" dirty="0">
                <a:solidFill>
                  <a:srgbClr val="BE8462"/>
                </a:solidFill>
                <a:ea typeface="Microsoft JhengHei" panose="020B0604030504040204" pitchFamily="34" charset="-120"/>
              </a:rPr>
              <a:t> </a:t>
            </a:r>
            <a:r>
              <a:rPr kumimoji="1" lang="zh-TW" altLang="en-US" sz="2400" dirty="0">
                <a:solidFill>
                  <a:srgbClr val="BE846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字訣！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371D75B-BC39-C052-91FF-A10EA4204356}"/>
              </a:ext>
            </a:extLst>
          </p:cNvPr>
          <p:cNvGrpSpPr/>
          <p:nvPr/>
        </p:nvGrpSpPr>
        <p:grpSpPr>
          <a:xfrm>
            <a:off x="272955" y="2206869"/>
            <a:ext cx="3442434" cy="4144362"/>
            <a:chOff x="482815" y="2206869"/>
            <a:chExt cx="3442434" cy="4144362"/>
          </a:xfrm>
        </p:grpSpPr>
        <p:pic>
          <p:nvPicPr>
            <p:cNvPr id="7" name="圖片 6" descr="一張含有 文字, 玩具, 向量圖形, 洋娃娃 的圖片&#10;&#10;自動產生的描述">
              <a:extLst>
                <a:ext uri="{FF2B5EF4-FFF2-40B4-BE49-F238E27FC236}">
                  <a16:creationId xmlns:a16="http://schemas.microsoft.com/office/drawing/2014/main" id="{E3DBEAEB-B956-F370-6ADE-CC1929C77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5" y="2206869"/>
              <a:ext cx="3294725" cy="4131722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FC80E27-F4C8-BAF1-509A-3682EFE09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36" b="14291"/>
            <a:stretch/>
          </p:blipFill>
          <p:spPr>
            <a:xfrm>
              <a:off x="650482" y="5021120"/>
              <a:ext cx="1023393" cy="1307291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79E959A-3977-9905-4CF9-520614387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68"/>
            <a:stretch/>
          </p:blipFill>
          <p:spPr>
            <a:xfrm>
              <a:off x="2874831" y="5043940"/>
              <a:ext cx="1050418" cy="1307291"/>
            </a:xfrm>
            <a:prstGeom prst="rect">
              <a:avLst/>
            </a:prstGeom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3259D2D-5D21-8FED-A319-B9730B16BEEA}"/>
              </a:ext>
            </a:extLst>
          </p:cNvPr>
          <p:cNvSpPr txBox="1"/>
          <p:nvPr/>
        </p:nvSpPr>
        <p:spPr>
          <a:xfrm>
            <a:off x="8809621" y="4076976"/>
            <a:ext cx="3080039" cy="170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但出現症狀已經是末期了，</a:t>
            </a:r>
            <a:endParaRPr kumimoji="1" lang="en-US" altLang="zh-TW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早</a:t>
            </a:r>
            <a:r>
              <a:rPr kumimoji="1"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中期大部分沒有症狀</a:t>
            </a: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～</a:t>
            </a:r>
            <a:endParaRPr kumimoji="1" lang="en-US" altLang="zh-TW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所以還是要</a:t>
            </a:r>
            <a:r>
              <a:rPr kumimoji="1"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定期健康檢查</a:t>
            </a: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kumimoji="1" lang="en-US" altLang="zh-TW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才能早期發現，早期治療喔！</a:t>
            </a:r>
          </a:p>
        </p:txBody>
      </p:sp>
    </p:spTree>
    <p:extLst>
      <p:ext uri="{BB962C8B-B14F-4D97-AF65-F5344CB8AC3E}">
        <p14:creationId xmlns:p14="http://schemas.microsoft.com/office/powerpoint/2010/main" val="25742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何者是造成腎臟病的原因？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高血壓、糖尿病等慢性病導致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服用來路不明的藥物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高油、高糖、高鹽、高蛋白飲食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pPr>
              <a:lnSpc>
                <a:spcPct val="1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尿路阻塞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Q4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163757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何者是造成腎臟病的原因？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Q4</a:t>
            </a:r>
            <a:endParaRPr lang="zh-TW" altLang="en-US" dirty="0"/>
          </a:p>
        </p:txBody>
      </p:sp>
      <p:sp>
        <p:nvSpPr>
          <p:cNvPr id="17" name="內容版面配置區 4">
            <a:extLst>
              <a:ext uri="{FF2B5EF4-FFF2-40B4-BE49-F238E27FC236}">
                <a16:creationId xmlns:a16="http://schemas.microsoft.com/office/drawing/2014/main" id="{A3D15B82-800F-F9FB-0D75-CBBAC1D0B4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高血壓、糖尿病等慢性病導致</a:t>
            </a:r>
          </a:p>
        </p:txBody>
      </p:sp>
      <p:sp>
        <p:nvSpPr>
          <p:cNvPr id="18" name="內容版面配置區 5">
            <a:extLst>
              <a:ext uri="{FF2B5EF4-FFF2-40B4-BE49-F238E27FC236}">
                <a16:creationId xmlns:a16="http://schemas.microsoft.com/office/drawing/2014/main" id="{E3EE019B-E8F2-02A6-93F5-5D7A3F1B0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服用來路不明的藥物</a:t>
            </a: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B459D9A0-4427-DCB8-1FA0-C4C020DB62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6282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高油、高糖、高鹽、高蛋白飲食</a:t>
            </a:r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4B92F7BF-AE7C-37C0-80A7-26217C7385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尿路阻塞</a:t>
            </a:r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85582BB0-E9DC-CA5D-D7C4-207B76AE144B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87394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何者檢驗方式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</a:rPr>
              <a:t>無法</a:t>
            </a:r>
            <a:r>
              <a:rPr lang="zh-TW" altLang="en-US" sz="3200" b="1" dirty="0">
                <a:solidFill>
                  <a:schemeClr val="bg1"/>
                </a:solidFill>
              </a:rPr>
              <a:t>察覺腎臟病？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驗光視力檢查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驗尿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尿蛋白、尿糖、潛血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自我察覺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泡、水、高、貧、倦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pPr>
              <a:lnSpc>
                <a:spcPct val="1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尿素氮及腎絲球過濾率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Q5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超音波、組織切片、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</a:p>
        </p:txBody>
      </p:sp>
    </p:spTree>
    <p:extLst>
      <p:ext uri="{BB962C8B-B14F-4D97-AF65-F5344CB8AC3E}">
        <p14:creationId xmlns:p14="http://schemas.microsoft.com/office/powerpoint/2010/main" val="4204962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何者檢驗方式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</a:rPr>
              <a:t>無法</a:t>
            </a:r>
            <a:r>
              <a:rPr lang="zh-TW" altLang="en-US" sz="3200" b="1" dirty="0">
                <a:solidFill>
                  <a:schemeClr val="bg1"/>
                </a:solidFill>
              </a:rPr>
              <a:t>察覺腎臟病？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Q5</a:t>
            </a:r>
            <a:endParaRPr lang="zh-TW" altLang="en-US" dirty="0"/>
          </a:p>
        </p:txBody>
      </p:sp>
      <p:sp>
        <p:nvSpPr>
          <p:cNvPr id="17" name="內容版面配置區 4">
            <a:extLst>
              <a:ext uri="{FF2B5EF4-FFF2-40B4-BE49-F238E27FC236}">
                <a16:creationId xmlns:a16="http://schemas.microsoft.com/office/drawing/2014/main" id="{A3D15B82-800F-F9FB-0D75-CBBAC1D0B4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4513751"/>
            <a:ext cx="5565775" cy="945756"/>
          </a:xfrm>
          <a:solidFill>
            <a:srgbClr val="C00000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驗光視力檢查</a:t>
            </a:r>
          </a:p>
        </p:txBody>
      </p:sp>
      <p:sp>
        <p:nvSpPr>
          <p:cNvPr id="18" name="內容版面配置區 5">
            <a:extLst>
              <a:ext uri="{FF2B5EF4-FFF2-40B4-BE49-F238E27FC236}">
                <a16:creationId xmlns:a16="http://schemas.microsoft.com/office/drawing/2014/main" id="{E3EE019B-E8F2-02A6-93F5-5D7A3F1B0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驗尿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尿蛋白、尿糖、潛血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B459D9A0-4427-DCB8-1FA0-C4C020DB62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6282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自我察覺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泡、水、高、貧、倦</a:t>
            </a:r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B76AC9D6-C34F-F244-FC84-30D26D4CD8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抽血 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尿素氮及腎絲球過濾率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0F7FEB7D-034A-FA77-5806-176293EE201B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超音波、組織切片、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</a:p>
        </p:txBody>
      </p:sp>
    </p:spTree>
    <p:extLst>
      <p:ext uri="{BB962C8B-B14F-4D97-AF65-F5344CB8AC3E}">
        <p14:creationId xmlns:p14="http://schemas.microsoft.com/office/powerpoint/2010/main" val="3339599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AD45-DE8C-BB38-5639-FE26A5D10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交友不腎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06CB68-6531-79CE-A5E7-39F214680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腎臟病風險因子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慢性腎臟病十大高危險群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A5E8F8-B850-14BB-8120-7A978EF595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68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A68B26-53A9-3428-315F-344FFFD2D8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2056E-F880-8FD7-A20E-494799BF4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6BA1400-7B32-BD5F-EE03-A517BCB3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腎臟病的風險因子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8B1CDE6-BCFF-214A-4364-B34916BC8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943" y="1009176"/>
            <a:ext cx="11292114" cy="815974"/>
          </a:xfrm>
        </p:spPr>
        <p:txBody>
          <a:bodyPr/>
          <a:lstStyle/>
          <a:p>
            <a:pPr algn="l"/>
            <a:r>
              <a:rPr lang="zh-TW" altLang="en-US" sz="2000" dirty="0"/>
              <a:t>腎臟是負責排除體內代謝廢物與毒素的重要器官，若體內的毒素大於腎臟的負荷，就可能導致腎臟病。</a:t>
            </a:r>
          </a:p>
        </p:txBody>
      </p:sp>
      <p:pic>
        <p:nvPicPr>
          <p:cNvPr id="35" name="圖片 34" descr="一張含有 文字 的圖片&#10;&#10;自動產生的描述">
            <a:extLst>
              <a:ext uri="{FF2B5EF4-FFF2-40B4-BE49-F238E27FC236}">
                <a16:creationId xmlns:a16="http://schemas.microsoft.com/office/drawing/2014/main" id="{8A874F01-9874-576D-C941-2F6BB93AF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5"/>
          <a:stretch/>
        </p:blipFill>
        <p:spPr>
          <a:xfrm>
            <a:off x="582300" y="3880855"/>
            <a:ext cx="11027400" cy="2443745"/>
          </a:xfrm>
          <a:prstGeom prst="rect">
            <a:avLst/>
          </a:prstGeom>
        </p:spPr>
      </p:pic>
      <p:grpSp>
        <p:nvGrpSpPr>
          <p:cNvPr id="37" name="群組 36">
            <a:extLst>
              <a:ext uri="{FF2B5EF4-FFF2-40B4-BE49-F238E27FC236}">
                <a16:creationId xmlns:a16="http://schemas.microsoft.com/office/drawing/2014/main" id="{63627FB4-E8FB-A143-D404-EA1FF76DE631}"/>
              </a:ext>
            </a:extLst>
          </p:cNvPr>
          <p:cNvGrpSpPr/>
          <p:nvPr/>
        </p:nvGrpSpPr>
        <p:grpSpPr>
          <a:xfrm>
            <a:off x="9223355" y="1622601"/>
            <a:ext cx="2657811" cy="2809167"/>
            <a:chOff x="9223355" y="1825150"/>
            <a:chExt cx="2657811" cy="2809167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3AEE657-73D9-E9C6-A4D0-91447DB03A01}"/>
                </a:ext>
              </a:extLst>
            </p:cNvPr>
            <p:cNvGrpSpPr/>
            <p:nvPr/>
          </p:nvGrpSpPr>
          <p:grpSpPr>
            <a:xfrm>
              <a:off x="9223355" y="1825150"/>
              <a:ext cx="2657811" cy="2809167"/>
              <a:chOff x="449943" y="1566403"/>
              <a:chExt cx="2657811" cy="2809167"/>
            </a:xfrm>
          </p:grpSpPr>
          <p:pic>
            <p:nvPicPr>
              <p:cNvPr id="29" name="圖片 28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F1A56242-3265-9B93-3C3E-7CA67AFB8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30" name="內容版面配置區 2">
                <a:extLst>
                  <a:ext uri="{FF2B5EF4-FFF2-40B4-BE49-F238E27FC236}">
                    <a16:creationId xmlns:a16="http://schemas.microsoft.com/office/drawing/2014/main" id="{0227911B-E6FF-E4AD-42B1-CBAF52029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046" y="2189074"/>
                <a:ext cx="2025490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不健康飲食</a:t>
                </a:r>
              </a:p>
            </p:txBody>
          </p:sp>
        </p:grp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92644BF4-99BB-ED84-482D-B6D696E5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9017" y="2865172"/>
              <a:ext cx="1268996" cy="1266513"/>
            </a:xfrm>
            <a:prstGeom prst="rect">
              <a:avLst/>
            </a:prstGeom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30C4DE3-3201-E06C-A6FB-79F5B71A5630}"/>
              </a:ext>
            </a:extLst>
          </p:cNvPr>
          <p:cNvGrpSpPr/>
          <p:nvPr/>
        </p:nvGrpSpPr>
        <p:grpSpPr>
          <a:xfrm>
            <a:off x="6375531" y="2034770"/>
            <a:ext cx="2657811" cy="2809167"/>
            <a:chOff x="6375531" y="1825150"/>
            <a:chExt cx="2657811" cy="2809167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88818829-282A-275E-244C-316FD6735ACB}"/>
                </a:ext>
              </a:extLst>
            </p:cNvPr>
            <p:cNvGrpSpPr/>
            <p:nvPr/>
          </p:nvGrpSpPr>
          <p:grpSpPr>
            <a:xfrm>
              <a:off x="6375531" y="1825150"/>
              <a:ext cx="2657811" cy="2809167"/>
              <a:chOff x="449943" y="1566403"/>
              <a:chExt cx="2657811" cy="2809167"/>
            </a:xfrm>
          </p:grpSpPr>
          <p:pic>
            <p:nvPicPr>
              <p:cNvPr id="24" name="圖片 23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F451EDA9-8121-E38C-FD10-39454E4AA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25" name="內容版面配置區 2">
                <a:extLst>
                  <a:ext uri="{FF2B5EF4-FFF2-40B4-BE49-F238E27FC236}">
                    <a16:creationId xmlns:a16="http://schemas.microsoft.com/office/drawing/2014/main" id="{7435F22F-6505-6073-030F-13650ACCDA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373" y="2189074"/>
                <a:ext cx="2338836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長期服用</a:t>
                </a:r>
                <a:r>
                  <a:rPr kumimoji="1" lang="zh-CN" altLang="en-US" sz="20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止痛藥</a:t>
                </a:r>
                <a:endParaRPr kumimoji="1" lang="zh-TW" altLang="en-US" sz="2000" b="1" dirty="0">
                  <a:solidFill>
                    <a:srgbClr val="423077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C1D4BFB8-57C4-B102-2A5D-5D91E8F90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2466" y="2987271"/>
              <a:ext cx="1340069" cy="1088314"/>
            </a:xfrm>
            <a:prstGeom prst="rect">
              <a:avLst/>
            </a:prstGeom>
          </p:spPr>
        </p:pic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652595AF-D50A-1C26-FF44-5D340CAB621E}"/>
              </a:ext>
            </a:extLst>
          </p:cNvPr>
          <p:cNvGrpSpPr/>
          <p:nvPr/>
        </p:nvGrpSpPr>
        <p:grpSpPr>
          <a:xfrm>
            <a:off x="3527706" y="2034770"/>
            <a:ext cx="2657811" cy="2809167"/>
            <a:chOff x="3527706" y="1825150"/>
            <a:chExt cx="2657811" cy="2809167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B8A18E8-A4BA-9D18-8D1C-1C5E3BA581C0}"/>
                </a:ext>
              </a:extLst>
            </p:cNvPr>
            <p:cNvGrpSpPr/>
            <p:nvPr/>
          </p:nvGrpSpPr>
          <p:grpSpPr>
            <a:xfrm>
              <a:off x="3527706" y="1825150"/>
              <a:ext cx="2657811" cy="2809167"/>
              <a:chOff x="449943" y="1566403"/>
              <a:chExt cx="2657811" cy="2809167"/>
            </a:xfrm>
          </p:grpSpPr>
          <p:pic>
            <p:nvPicPr>
              <p:cNvPr id="19" name="圖片 18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C67B45DD-BD4F-CD22-F216-AE5F93144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20" name="內容版面配置區 2">
                <a:extLst>
                  <a:ext uri="{FF2B5EF4-FFF2-40B4-BE49-F238E27FC236}">
                    <a16:creationId xmlns:a16="http://schemas.microsoft.com/office/drawing/2014/main" id="{F61DD77E-4FBD-9674-E512-D662A935D6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046" y="2189074"/>
                <a:ext cx="2025490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抽菸</a:t>
                </a:r>
              </a:p>
            </p:txBody>
          </p:sp>
        </p:grp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B6947D5B-37EC-300B-D53A-9A44D391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3887" y="2963160"/>
              <a:ext cx="1242237" cy="931679"/>
            </a:xfrm>
            <a:prstGeom prst="rect">
              <a:avLst/>
            </a:prstGeom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F8E66211-56C5-BCF9-D2B5-7100841F5F8D}"/>
              </a:ext>
            </a:extLst>
          </p:cNvPr>
          <p:cNvGrpSpPr/>
          <p:nvPr/>
        </p:nvGrpSpPr>
        <p:grpSpPr>
          <a:xfrm>
            <a:off x="673647" y="1622601"/>
            <a:ext cx="2746164" cy="2809167"/>
            <a:chOff x="673647" y="1825150"/>
            <a:chExt cx="2746164" cy="280916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46FF333D-1230-6766-611D-2B513C66A573}"/>
                </a:ext>
              </a:extLst>
            </p:cNvPr>
            <p:cNvGrpSpPr/>
            <p:nvPr/>
          </p:nvGrpSpPr>
          <p:grpSpPr>
            <a:xfrm>
              <a:off x="673647" y="1825150"/>
              <a:ext cx="2746164" cy="2809167"/>
              <a:chOff x="443709" y="1566403"/>
              <a:chExt cx="2746164" cy="2809167"/>
            </a:xfrm>
          </p:grpSpPr>
          <p:pic>
            <p:nvPicPr>
              <p:cNvPr id="14" name="圖片 13" descr="一張含有 軟體動物 的圖片&#10;&#10;自動產生的描述">
                <a:extLst>
                  <a:ext uri="{FF2B5EF4-FFF2-40B4-BE49-F238E27FC236}">
                    <a16:creationId xmlns:a16="http://schemas.microsoft.com/office/drawing/2014/main" id="{AFE72CEF-B4C0-7171-54FB-F094F8202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</p:spPr>
          </p:pic>
          <p:sp>
            <p:nvSpPr>
              <p:cNvPr id="15" name="內容版面配置區 2">
                <a:extLst>
                  <a:ext uri="{FF2B5EF4-FFF2-40B4-BE49-F238E27FC236}">
                    <a16:creationId xmlns:a16="http://schemas.microsoft.com/office/drawing/2014/main" id="{AB34679D-B55B-CF60-C537-945A90082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709" y="2189074"/>
                <a:ext cx="2746164" cy="893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BE846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TW" altLang="en-US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三高</a:t>
                </a:r>
                <a:br>
                  <a:rPr kumimoji="1" lang="en-US" altLang="zh-TW" sz="32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</a:br>
                <a:r>
                  <a:rPr kumimoji="1" lang="zh-TW" altLang="en-US" sz="1600" b="1" dirty="0">
                    <a:solidFill>
                      <a:srgbClr val="423077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高血壓、高血糖、血脂異常</a:t>
                </a:r>
                <a:endParaRPr kumimoji="1" lang="en-US" altLang="zh-TW" sz="2800" b="1" dirty="0">
                  <a:solidFill>
                    <a:srgbClr val="423077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9B19D935-9CA1-1299-2471-388BA474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9029" y="3140466"/>
              <a:ext cx="1242571" cy="1104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68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A68B26-53A9-3428-315F-344FFFD2D8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2056E-F880-8FD7-A20E-494799BF4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6BA1400-7B32-BD5F-EE03-A517BCB3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慢性腎臟病十大高危險群，注意了！</a:t>
            </a: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FDEB34F6-1931-CAB8-C47F-A51F347309A9}"/>
              </a:ext>
            </a:extLst>
          </p:cNvPr>
          <p:cNvGrpSpPr/>
          <p:nvPr/>
        </p:nvGrpSpPr>
        <p:grpSpPr>
          <a:xfrm>
            <a:off x="578793" y="1375249"/>
            <a:ext cx="2138425" cy="2138425"/>
            <a:chOff x="578793" y="1290575"/>
            <a:chExt cx="2138425" cy="2138425"/>
          </a:xfrm>
        </p:grpSpPr>
        <p:sp>
          <p:nvSpPr>
            <p:cNvPr id="13" name="星形: 十六角 12">
              <a:extLst>
                <a:ext uri="{FF2B5EF4-FFF2-40B4-BE49-F238E27FC236}">
                  <a16:creationId xmlns:a16="http://schemas.microsoft.com/office/drawing/2014/main" id="{E5332D8A-6CA6-D8C1-C091-FEE7A19FE6E9}"/>
                </a:ext>
              </a:extLst>
            </p:cNvPr>
            <p:cNvSpPr/>
            <p:nvPr/>
          </p:nvSpPr>
          <p:spPr>
            <a:xfrm>
              <a:off x="578793" y="129057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糖尿病患者</a:t>
              </a:r>
              <a:endParaRPr lang="zh-TW" altLang="en-US" dirty="0"/>
            </a:p>
          </p:txBody>
        </p:sp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3F1B1105-16D7-EB9E-0FAF-0FFB5FEE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17665" y="1643674"/>
              <a:ext cx="660679" cy="965608"/>
            </a:xfrm>
            <a:prstGeom prst="rect">
              <a:avLst/>
            </a:prstGeom>
          </p:spPr>
        </p:pic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DA5D42DD-540C-94BA-75E3-543AE485A19B}"/>
              </a:ext>
            </a:extLst>
          </p:cNvPr>
          <p:cNvGrpSpPr/>
          <p:nvPr/>
        </p:nvGrpSpPr>
        <p:grpSpPr>
          <a:xfrm>
            <a:off x="9493410" y="3896186"/>
            <a:ext cx="2138425" cy="2138425"/>
            <a:chOff x="9493410" y="3741865"/>
            <a:chExt cx="2138425" cy="2138425"/>
          </a:xfrm>
        </p:grpSpPr>
        <p:sp>
          <p:nvSpPr>
            <p:cNvPr id="67" name="星形: 十六角 66">
              <a:extLst>
                <a:ext uri="{FF2B5EF4-FFF2-40B4-BE49-F238E27FC236}">
                  <a16:creationId xmlns:a16="http://schemas.microsoft.com/office/drawing/2014/main" id="{A9EE8134-3BD1-D161-DF89-61040CE8A312}"/>
                </a:ext>
              </a:extLst>
            </p:cNvPr>
            <p:cNvSpPr/>
            <p:nvPr/>
          </p:nvSpPr>
          <p:spPr>
            <a:xfrm>
              <a:off x="9493410" y="374186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抽菸者</a:t>
              </a:r>
            </a:p>
          </p:txBody>
        </p:sp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3882731E-0E81-E191-FD24-795F7CC9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0777" y="4317318"/>
              <a:ext cx="907743" cy="680808"/>
            </a:xfrm>
            <a:prstGeom prst="rect">
              <a:avLst/>
            </a:prstGeom>
          </p:spPr>
        </p:pic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348FCC59-781B-5A31-041F-BBF988F0E64B}"/>
              </a:ext>
            </a:extLst>
          </p:cNvPr>
          <p:cNvGrpSpPr/>
          <p:nvPr/>
        </p:nvGrpSpPr>
        <p:grpSpPr>
          <a:xfrm>
            <a:off x="9493410" y="1375249"/>
            <a:ext cx="2138425" cy="2138425"/>
            <a:chOff x="9493410" y="1290575"/>
            <a:chExt cx="2138425" cy="2138425"/>
          </a:xfrm>
        </p:grpSpPr>
        <p:sp>
          <p:nvSpPr>
            <p:cNvPr id="64" name="星形: 十六角 63">
              <a:extLst>
                <a:ext uri="{FF2B5EF4-FFF2-40B4-BE49-F238E27FC236}">
                  <a16:creationId xmlns:a16="http://schemas.microsoft.com/office/drawing/2014/main" id="{58AAB373-627E-802B-0361-20F073A2C89E}"/>
                </a:ext>
              </a:extLst>
            </p:cNvPr>
            <p:cNvSpPr/>
            <p:nvPr/>
          </p:nvSpPr>
          <p:spPr>
            <a:xfrm>
              <a:off x="9493410" y="129057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endParaRPr lang="zh-TW" altLang="en-US" dirty="0"/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BAA1C579-07CC-D5CA-E32B-A57B6D12E914}"/>
                </a:ext>
              </a:extLst>
            </p:cNvPr>
            <p:cNvSpPr txBox="1"/>
            <p:nvPr/>
          </p:nvSpPr>
          <p:spPr>
            <a:xfrm>
              <a:off x="9740962" y="2581471"/>
              <a:ext cx="1643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代謝症候群</a:t>
              </a:r>
              <a:r>
                <a:rPr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體重過重</a:t>
              </a:r>
            </a:p>
          </p:txBody>
        </p:sp>
        <p:pic>
          <p:nvPicPr>
            <p:cNvPr id="77" name="圖形 76">
              <a:extLst>
                <a:ext uri="{FF2B5EF4-FFF2-40B4-BE49-F238E27FC236}">
                  <a16:creationId xmlns:a16="http://schemas.microsoft.com/office/drawing/2014/main" id="{3126D13B-EF7C-2940-B8D8-D18E2850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02756" y="1671206"/>
              <a:ext cx="719730" cy="855528"/>
            </a:xfrm>
            <a:prstGeom prst="rect">
              <a:avLst/>
            </a:prstGeom>
          </p:spPr>
        </p:pic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2EA7F431-6DC8-6E4B-EEF4-611F7CCC7811}"/>
              </a:ext>
            </a:extLst>
          </p:cNvPr>
          <p:cNvGrpSpPr/>
          <p:nvPr/>
        </p:nvGrpSpPr>
        <p:grpSpPr>
          <a:xfrm>
            <a:off x="5036101" y="3896186"/>
            <a:ext cx="2138425" cy="2138425"/>
            <a:chOff x="5036101" y="3741865"/>
            <a:chExt cx="2138425" cy="2138425"/>
          </a:xfrm>
        </p:grpSpPr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7D1569AA-4CDD-63C1-3CD4-7CAC6354C163}"/>
                </a:ext>
              </a:extLst>
            </p:cNvPr>
            <p:cNvGrpSpPr/>
            <p:nvPr/>
          </p:nvGrpSpPr>
          <p:grpSpPr>
            <a:xfrm>
              <a:off x="5036101" y="3741865"/>
              <a:ext cx="2138425" cy="2138425"/>
              <a:chOff x="5036101" y="3741865"/>
              <a:chExt cx="2138425" cy="2138425"/>
            </a:xfrm>
          </p:grpSpPr>
          <p:sp>
            <p:nvSpPr>
              <p:cNvPr id="55" name="星形: 十六角 54">
                <a:extLst>
                  <a:ext uri="{FF2B5EF4-FFF2-40B4-BE49-F238E27FC236}">
                    <a16:creationId xmlns:a16="http://schemas.microsoft.com/office/drawing/2014/main" id="{D9828862-131E-8F79-085A-1D6199DA4F18}"/>
                  </a:ext>
                </a:extLst>
              </p:cNvPr>
              <p:cNvSpPr/>
              <p:nvPr/>
            </p:nvSpPr>
            <p:spPr>
              <a:xfrm>
                <a:off x="5036101" y="3741865"/>
                <a:ext cx="2138425" cy="2138425"/>
              </a:xfrm>
              <a:prstGeom prst="star16">
                <a:avLst>
                  <a:gd name="adj" fmla="val 43837"/>
                </a:avLst>
              </a:prstGeom>
              <a:solidFill>
                <a:srgbClr val="695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 anchorCtr="0"/>
              <a:lstStyle/>
              <a:p>
                <a:pPr algn="ctr">
                  <a:lnSpc>
                    <a:spcPct val="114000"/>
                  </a:lnSpc>
                </a:pPr>
                <a:endPara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EB019C1-1C6A-4BEF-7199-69FBA1D24170}"/>
                  </a:ext>
                </a:extLst>
              </p:cNvPr>
              <p:cNvSpPr txBox="1"/>
              <p:nvPr/>
            </p:nvSpPr>
            <p:spPr>
              <a:xfrm>
                <a:off x="5406740" y="5060572"/>
                <a:ext cx="1397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65 </a:t>
                </a:r>
                <a:r>
                  <a:rPr lang="zh-TW" altLang="en-US" sz="1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歲以上老年人</a:t>
                </a:r>
              </a:p>
            </p:txBody>
          </p:sp>
        </p:grpSp>
        <p:pic>
          <p:nvPicPr>
            <p:cNvPr id="79" name="圖形 78">
              <a:extLst>
                <a:ext uri="{FF2B5EF4-FFF2-40B4-BE49-F238E27FC236}">
                  <a16:creationId xmlns:a16="http://schemas.microsoft.com/office/drawing/2014/main" id="{67D46615-D3D1-19DE-1007-15DC8521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84329" y="4102776"/>
              <a:ext cx="695325" cy="895350"/>
            </a:xfrm>
            <a:prstGeom prst="rect">
              <a:avLst/>
            </a:prstGeom>
          </p:spPr>
        </p:pic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E941FBD2-09C7-60B7-19DE-44FE40F7038C}"/>
              </a:ext>
            </a:extLst>
          </p:cNvPr>
          <p:cNvGrpSpPr/>
          <p:nvPr/>
        </p:nvGrpSpPr>
        <p:grpSpPr>
          <a:xfrm>
            <a:off x="7264755" y="1375249"/>
            <a:ext cx="2138425" cy="2138425"/>
            <a:chOff x="7264755" y="1290575"/>
            <a:chExt cx="2138425" cy="2138425"/>
          </a:xfrm>
        </p:grpSpPr>
        <p:sp>
          <p:nvSpPr>
            <p:cNvPr id="58" name="星形: 十六角 57">
              <a:extLst>
                <a:ext uri="{FF2B5EF4-FFF2-40B4-BE49-F238E27FC236}">
                  <a16:creationId xmlns:a16="http://schemas.microsoft.com/office/drawing/2014/main" id="{0047D82E-F919-7FF4-DD76-2CB369C2DC67}"/>
                </a:ext>
              </a:extLst>
            </p:cNvPr>
            <p:cNvSpPr/>
            <p:nvPr/>
          </p:nvSpPr>
          <p:spPr>
            <a:xfrm>
              <a:off x="7264755" y="129057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endParaRPr lang="zh-TW" altLang="en-US" dirty="0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21A0B3B3-B9EE-F50C-6273-8BF629174B7B}"/>
                </a:ext>
              </a:extLst>
            </p:cNvPr>
            <p:cNvSpPr txBox="1"/>
            <p:nvPr/>
          </p:nvSpPr>
          <p:spPr>
            <a:xfrm>
              <a:off x="7543800" y="2581471"/>
              <a:ext cx="1580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長期服用</a:t>
              </a:r>
              <a:endPara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止痛藥者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0" name="圖片 79">
              <a:extLst>
                <a:ext uri="{FF2B5EF4-FFF2-40B4-BE49-F238E27FC236}">
                  <a16:creationId xmlns:a16="http://schemas.microsoft.com/office/drawing/2014/main" id="{04F4E38B-D5E0-DD65-1473-46FACE57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8393" y="1682931"/>
              <a:ext cx="1005840" cy="816876"/>
            </a:xfrm>
            <a:prstGeom prst="rect">
              <a:avLst/>
            </a:prstGeom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BC8AFC05-F1AF-39F1-FFCF-84B123707F4C}"/>
              </a:ext>
            </a:extLst>
          </p:cNvPr>
          <p:cNvGrpSpPr/>
          <p:nvPr/>
        </p:nvGrpSpPr>
        <p:grpSpPr>
          <a:xfrm>
            <a:off x="5036101" y="1375249"/>
            <a:ext cx="2138425" cy="2138425"/>
            <a:chOff x="5036101" y="1290575"/>
            <a:chExt cx="2138425" cy="2138425"/>
          </a:xfrm>
        </p:grpSpPr>
        <p:sp>
          <p:nvSpPr>
            <p:cNvPr id="52" name="星形: 十六角 51">
              <a:extLst>
                <a:ext uri="{FF2B5EF4-FFF2-40B4-BE49-F238E27FC236}">
                  <a16:creationId xmlns:a16="http://schemas.microsoft.com/office/drawing/2014/main" id="{902E5FEB-C6BC-C02E-56F0-73161386260A}"/>
                </a:ext>
              </a:extLst>
            </p:cNvPr>
            <p:cNvSpPr/>
            <p:nvPr/>
          </p:nvSpPr>
          <p:spPr>
            <a:xfrm>
              <a:off x="5036101" y="129057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痛風患者</a:t>
              </a:r>
              <a:endParaRPr lang="zh-TW" altLang="en-US" dirty="0"/>
            </a:p>
          </p:txBody>
        </p:sp>
        <p:pic>
          <p:nvPicPr>
            <p:cNvPr id="84" name="圖片 83" descr="一張含有 文字, 美工圖案 的圖片&#10;&#10;自動產生的描述">
              <a:extLst>
                <a:ext uri="{FF2B5EF4-FFF2-40B4-BE49-F238E27FC236}">
                  <a16:creationId xmlns:a16="http://schemas.microsoft.com/office/drawing/2014/main" id="{77131C2E-83D3-0AC1-B9CE-3619B8F3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329" y="1746369"/>
              <a:ext cx="903236" cy="862913"/>
            </a:xfrm>
            <a:prstGeom prst="rect">
              <a:avLst/>
            </a:prstGeom>
          </p:spPr>
        </p:pic>
      </p:grp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B8342324-5C48-9850-A73D-B540C6208768}"/>
              </a:ext>
            </a:extLst>
          </p:cNvPr>
          <p:cNvGrpSpPr/>
          <p:nvPr/>
        </p:nvGrpSpPr>
        <p:grpSpPr>
          <a:xfrm>
            <a:off x="7264755" y="3896186"/>
            <a:ext cx="2138425" cy="2138425"/>
            <a:chOff x="7264755" y="3741865"/>
            <a:chExt cx="2138425" cy="2138425"/>
          </a:xfrm>
        </p:grpSpPr>
        <p:sp>
          <p:nvSpPr>
            <p:cNvPr id="61" name="星形: 十六角 60">
              <a:extLst>
                <a:ext uri="{FF2B5EF4-FFF2-40B4-BE49-F238E27FC236}">
                  <a16:creationId xmlns:a16="http://schemas.microsoft.com/office/drawing/2014/main" id="{C9343B28-0422-AE2F-16F4-8671D3629491}"/>
                </a:ext>
              </a:extLst>
            </p:cNvPr>
            <p:cNvSpPr/>
            <p:nvPr/>
          </p:nvSpPr>
          <p:spPr>
            <a:xfrm>
              <a:off x="7264755" y="374186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11DCF450-8424-C43B-74D6-28206C03A9A9}"/>
                </a:ext>
              </a:extLst>
            </p:cNvPr>
            <p:cNvSpPr txBox="1"/>
            <p:nvPr/>
          </p:nvSpPr>
          <p:spPr>
            <a:xfrm>
              <a:off x="7635394" y="5060572"/>
              <a:ext cx="1397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有腎臟病家族史</a:t>
              </a:r>
            </a:p>
          </p:txBody>
        </p:sp>
        <p:pic>
          <p:nvPicPr>
            <p:cNvPr id="88" name="圖形 87">
              <a:extLst>
                <a:ext uri="{FF2B5EF4-FFF2-40B4-BE49-F238E27FC236}">
                  <a16:creationId xmlns:a16="http://schemas.microsoft.com/office/drawing/2014/main" id="{62DDE71A-7753-C2B4-3373-D43F26310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89685" y="4074594"/>
              <a:ext cx="906519" cy="906519"/>
            </a:xfrm>
            <a:prstGeom prst="rect">
              <a:avLst/>
            </a:prstGeom>
          </p:spPr>
        </p:pic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F55C4DEE-2200-150B-6ED1-B0710BE5AE09}"/>
              </a:ext>
            </a:extLst>
          </p:cNvPr>
          <p:cNvGrpSpPr/>
          <p:nvPr/>
        </p:nvGrpSpPr>
        <p:grpSpPr>
          <a:xfrm>
            <a:off x="2807447" y="1375249"/>
            <a:ext cx="2138425" cy="2214226"/>
            <a:chOff x="2807447" y="1290575"/>
            <a:chExt cx="2138425" cy="2214226"/>
          </a:xfrm>
        </p:grpSpPr>
        <p:sp>
          <p:nvSpPr>
            <p:cNvPr id="46" name="星形: 十六角 45">
              <a:extLst>
                <a:ext uri="{FF2B5EF4-FFF2-40B4-BE49-F238E27FC236}">
                  <a16:creationId xmlns:a16="http://schemas.microsoft.com/office/drawing/2014/main" id="{79F65948-8304-5976-C842-B1C23C63F012}"/>
                </a:ext>
              </a:extLst>
            </p:cNvPr>
            <p:cNvSpPr/>
            <p:nvPr/>
          </p:nvSpPr>
          <p:spPr>
            <a:xfrm>
              <a:off x="2807447" y="129057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endParaRPr lang="zh-TW" altLang="en-US" dirty="0"/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682AEC2D-91F7-B1E1-0E19-1809952BA7D6}"/>
                </a:ext>
              </a:extLst>
            </p:cNvPr>
            <p:cNvSpPr txBox="1"/>
            <p:nvPr/>
          </p:nvSpPr>
          <p:spPr>
            <a:xfrm>
              <a:off x="3178086" y="2581471"/>
              <a:ext cx="1397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心血管疾病患者</a:t>
              </a:r>
              <a:endParaRPr lang="zh-TW" altLang="en-US" dirty="0">
                <a:solidFill>
                  <a:schemeClr val="bg1"/>
                </a:solidFill>
              </a:endParaRPr>
            </a:p>
            <a:p>
              <a:pPr algn="ctr"/>
              <a:endParaRPr lang="zh-TW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61ED10C1-53BA-58FA-A93C-D7894B2D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36833" y="1682931"/>
              <a:ext cx="678551" cy="805315"/>
            </a:xfrm>
            <a:prstGeom prst="rect">
              <a:avLst/>
            </a:prstGeom>
          </p:spPr>
        </p:pic>
      </p:grp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B57DCC42-9846-2CE9-868D-6B7877CB9297}"/>
              </a:ext>
            </a:extLst>
          </p:cNvPr>
          <p:cNvGrpSpPr/>
          <p:nvPr/>
        </p:nvGrpSpPr>
        <p:grpSpPr>
          <a:xfrm>
            <a:off x="2807447" y="3896186"/>
            <a:ext cx="2138425" cy="2138425"/>
            <a:chOff x="2807447" y="3741865"/>
            <a:chExt cx="2138425" cy="2138425"/>
          </a:xfrm>
        </p:grpSpPr>
        <p:sp>
          <p:nvSpPr>
            <p:cNvPr id="49" name="星形: 十六角 48">
              <a:extLst>
                <a:ext uri="{FF2B5EF4-FFF2-40B4-BE49-F238E27FC236}">
                  <a16:creationId xmlns:a16="http://schemas.microsoft.com/office/drawing/2014/main" id="{0AE8F79B-E9F7-4102-9E08-2D81EFE04A63}"/>
                </a:ext>
              </a:extLst>
            </p:cNvPr>
            <p:cNvSpPr/>
            <p:nvPr/>
          </p:nvSpPr>
          <p:spPr>
            <a:xfrm>
              <a:off x="2807447" y="374186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蛋白尿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患者</a:t>
              </a:r>
            </a:p>
          </p:txBody>
        </p:sp>
        <p:pic>
          <p:nvPicPr>
            <p:cNvPr id="90" name="圖片 89">
              <a:extLst>
                <a:ext uri="{FF2B5EF4-FFF2-40B4-BE49-F238E27FC236}">
                  <a16:creationId xmlns:a16="http://schemas.microsoft.com/office/drawing/2014/main" id="{FA8B8D2A-60E8-FE07-7A75-E09F71ADC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0537" t="21217" r="30537" b="14998"/>
            <a:stretch/>
          </p:blipFill>
          <p:spPr>
            <a:xfrm>
              <a:off x="3314148" y="4074594"/>
              <a:ext cx="1123920" cy="1034788"/>
            </a:xfrm>
            <a:prstGeom prst="rect">
              <a:avLst/>
            </a:prstGeom>
          </p:spPr>
        </p:pic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5964DF12-791F-17E5-4FCB-130617115F42}"/>
              </a:ext>
            </a:extLst>
          </p:cNvPr>
          <p:cNvGrpSpPr/>
          <p:nvPr/>
        </p:nvGrpSpPr>
        <p:grpSpPr>
          <a:xfrm>
            <a:off x="578793" y="3896186"/>
            <a:ext cx="2138425" cy="2138425"/>
            <a:chOff x="578793" y="3741865"/>
            <a:chExt cx="2138425" cy="2138425"/>
          </a:xfrm>
        </p:grpSpPr>
        <p:sp>
          <p:nvSpPr>
            <p:cNvPr id="23" name="星形: 十六角 22">
              <a:extLst>
                <a:ext uri="{FF2B5EF4-FFF2-40B4-BE49-F238E27FC236}">
                  <a16:creationId xmlns:a16="http://schemas.microsoft.com/office/drawing/2014/main" id="{90CF9D50-3E6F-3C1A-C659-C01DB0FDB890}"/>
                </a:ext>
              </a:extLst>
            </p:cNvPr>
            <p:cNvSpPr/>
            <p:nvPr/>
          </p:nvSpPr>
          <p:spPr>
            <a:xfrm>
              <a:off x="578793" y="3741865"/>
              <a:ext cx="2138425" cy="2138425"/>
            </a:xfrm>
            <a:prstGeom prst="star16">
              <a:avLst>
                <a:gd name="adj" fmla="val 43837"/>
              </a:avLst>
            </a:prstGeom>
            <a:solidFill>
              <a:srgbClr val="695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>
                <a:lnSpc>
                  <a:spcPct val="114000"/>
                </a:lnSpc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高血壓患者</a:t>
              </a:r>
            </a:p>
          </p:txBody>
        </p:sp>
        <p:pic>
          <p:nvPicPr>
            <p:cNvPr id="98" name="圖片 97">
              <a:extLst>
                <a:ext uri="{FF2B5EF4-FFF2-40B4-BE49-F238E27FC236}">
                  <a16:creationId xmlns:a16="http://schemas.microsoft.com/office/drawing/2014/main" id="{C8743109-9463-6462-175B-205343A3A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3480" y="4213541"/>
              <a:ext cx="952909" cy="847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88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AD45-DE8C-BB38-5639-FE26A5D10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反敗為腎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06CB68-6531-79CE-A5E7-39F214680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早期發現，早期接受治療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腎臟保健的健康寶典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健康動起來，改變生活習慣，從自己做起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A5E8F8-B850-14BB-8120-7A978EF595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010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4AD45-DE8C-BB38-5639-FE26A5D10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腎影現蹤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06CB68-6531-79CE-A5E7-39F214680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認識腎臟的構造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認識腎臟的功能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腎臟出問題會怎樣</a:t>
            </a:r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A5E8F8-B850-14BB-8120-7A978EF595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089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6D97C2-BB8A-7E08-B9BE-24ACA51E21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797732-9EFF-45F7-F367-E2EDAC4F1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0A635E2-94D8-3C64-89A5-FCC3453B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早期發現，早期接受治療</a:t>
            </a:r>
          </a:p>
        </p:txBody>
      </p:sp>
      <p:sp>
        <p:nvSpPr>
          <p:cNvPr id="17" name="圓角矩形圖說文字 16">
            <a:extLst>
              <a:ext uri="{FF2B5EF4-FFF2-40B4-BE49-F238E27FC236}">
                <a16:creationId xmlns:a16="http://schemas.microsoft.com/office/drawing/2014/main" id="{0C3C8A28-6439-C511-DB42-5F4B82F6D143}"/>
              </a:ext>
            </a:extLst>
          </p:cNvPr>
          <p:cNvSpPr/>
          <p:nvPr/>
        </p:nvSpPr>
        <p:spPr>
          <a:xfrm>
            <a:off x="560166" y="1284507"/>
            <a:ext cx="11181891" cy="2310725"/>
          </a:xfrm>
          <a:custGeom>
            <a:avLst/>
            <a:gdLst>
              <a:gd name="connsiteX0" fmla="*/ 0 w 11181891"/>
              <a:gd name="connsiteY0" fmla="*/ 242534 h 2310725"/>
              <a:gd name="connsiteX1" fmla="*/ 242534 w 11181891"/>
              <a:gd name="connsiteY1" fmla="*/ 0 h 2310725"/>
              <a:gd name="connsiteX2" fmla="*/ 729834 w 11181891"/>
              <a:gd name="connsiteY2" fmla="*/ 0 h 2310725"/>
              <a:gd name="connsiteX3" fmla="*/ 1324102 w 11181891"/>
              <a:gd name="connsiteY3" fmla="*/ 0 h 2310725"/>
              <a:gd name="connsiteX4" fmla="*/ 2025338 w 11181891"/>
              <a:gd name="connsiteY4" fmla="*/ 0 h 2310725"/>
              <a:gd name="connsiteX5" fmla="*/ 2298701 w 11181891"/>
              <a:gd name="connsiteY5" fmla="*/ 0 h 2310725"/>
              <a:gd name="connsiteX6" fmla="*/ 2786001 w 11181891"/>
              <a:gd name="connsiteY6" fmla="*/ 0 h 2310725"/>
              <a:gd name="connsiteX7" fmla="*/ 3380269 w 11181891"/>
              <a:gd name="connsiteY7" fmla="*/ 0 h 2310725"/>
              <a:gd name="connsiteX8" fmla="*/ 4188473 w 11181891"/>
              <a:gd name="connsiteY8" fmla="*/ 0 h 2310725"/>
              <a:gd name="connsiteX9" fmla="*/ 4675773 w 11181891"/>
              <a:gd name="connsiteY9" fmla="*/ 0 h 2310725"/>
              <a:gd name="connsiteX10" fmla="*/ 5163073 w 11181891"/>
              <a:gd name="connsiteY10" fmla="*/ 0 h 2310725"/>
              <a:gd name="connsiteX11" fmla="*/ 5543404 w 11181891"/>
              <a:gd name="connsiteY11" fmla="*/ 0 h 2310725"/>
              <a:gd name="connsiteX12" fmla="*/ 6351608 w 11181891"/>
              <a:gd name="connsiteY12" fmla="*/ 0 h 2310725"/>
              <a:gd name="connsiteX13" fmla="*/ 7159813 w 11181891"/>
              <a:gd name="connsiteY13" fmla="*/ 0 h 2310725"/>
              <a:gd name="connsiteX14" fmla="*/ 7433176 w 11181891"/>
              <a:gd name="connsiteY14" fmla="*/ 0 h 2310725"/>
              <a:gd name="connsiteX15" fmla="*/ 8027444 w 11181891"/>
              <a:gd name="connsiteY15" fmla="*/ 0 h 2310725"/>
              <a:gd name="connsiteX16" fmla="*/ 8835648 w 11181891"/>
              <a:gd name="connsiteY16" fmla="*/ 0 h 2310725"/>
              <a:gd name="connsiteX17" fmla="*/ 9215980 w 11181891"/>
              <a:gd name="connsiteY17" fmla="*/ 0 h 2310725"/>
              <a:gd name="connsiteX18" fmla="*/ 9596311 w 11181891"/>
              <a:gd name="connsiteY18" fmla="*/ 0 h 2310725"/>
              <a:gd name="connsiteX19" fmla="*/ 10083611 w 11181891"/>
              <a:gd name="connsiteY19" fmla="*/ 0 h 2310725"/>
              <a:gd name="connsiteX20" fmla="*/ 10939357 w 11181891"/>
              <a:gd name="connsiteY20" fmla="*/ 0 h 2310725"/>
              <a:gd name="connsiteX21" fmla="*/ 11181891 w 11181891"/>
              <a:gd name="connsiteY21" fmla="*/ 242534 h 2310725"/>
              <a:gd name="connsiteX22" fmla="*/ 11181891 w 11181891"/>
              <a:gd name="connsiteY22" fmla="*/ 662435 h 2310725"/>
              <a:gd name="connsiteX23" fmla="*/ 11181891 w 11181891"/>
              <a:gd name="connsiteY23" fmla="*/ 1064080 h 2310725"/>
              <a:gd name="connsiteX24" fmla="*/ 11181891 w 11181891"/>
              <a:gd name="connsiteY24" fmla="*/ 1502237 h 2310725"/>
              <a:gd name="connsiteX25" fmla="*/ 11181891 w 11181891"/>
              <a:gd name="connsiteY25" fmla="*/ 2068191 h 2310725"/>
              <a:gd name="connsiteX26" fmla="*/ 10939357 w 11181891"/>
              <a:gd name="connsiteY26" fmla="*/ 2310725 h 2310725"/>
              <a:gd name="connsiteX27" fmla="*/ 10345089 w 11181891"/>
              <a:gd name="connsiteY27" fmla="*/ 2310725 h 2310725"/>
              <a:gd name="connsiteX28" fmla="*/ 10071726 w 11181891"/>
              <a:gd name="connsiteY28" fmla="*/ 2310725 h 2310725"/>
              <a:gd name="connsiteX29" fmla="*/ 9584426 w 11181891"/>
              <a:gd name="connsiteY29" fmla="*/ 2310725 h 2310725"/>
              <a:gd name="connsiteX30" fmla="*/ 9311063 w 11181891"/>
              <a:gd name="connsiteY30" fmla="*/ 2310725 h 2310725"/>
              <a:gd name="connsiteX31" fmla="*/ 8823763 w 11181891"/>
              <a:gd name="connsiteY31" fmla="*/ 2310725 h 2310725"/>
              <a:gd name="connsiteX32" fmla="*/ 8443432 w 11181891"/>
              <a:gd name="connsiteY32" fmla="*/ 2310725 h 2310725"/>
              <a:gd name="connsiteX33" fmla="*/ 8063100 w 11181891"/>
              <a:gd name="connsiteY33" fmla="*/ 2310725 h 2310725"/>
              <a:gd name="connsiteX34" fmla="*/ 7575800 w 11181891"/>
              <a:gd name="connsiteY34" fmla="*/ 2310725 h 2310725"/>
              <a:gd name="connsiteX35" fmla="*/ 7302437 w 11181891"/>
              <a:gd name="connsiteY35" fmla="*/ 2310725 h 2310725"/>
              <a:gd name="connsiteX36" fmla="*/ 6601201 w 11181891"/>
              <a:gd name="connsiteY36" fmla="*/ 2310725 h 2310725"/>
              <a:gd name="connsiteX37" fmla="*/ 5792997 w 11181891"/>
              <a:gd name="connsiteY37" fmla="*/ 2310725 h 2310725"/>
              <a:gd name="connsiteX38" fmla="*/ 5198729 w 11181891"/>
              <a:gd name="connsiteY38" fmla="*/ 2310725 h 2310725"/>
              <a:gd name="connsiteX39" fmla="*/ 4818397 w 11181891"/>
              <a:gd name="connsiteY39" fmla="*/ 2310725 h 2310725"/>
              <a:gd name="connsiteX40" fmla="*/ 4545034 w 11181891"/>
              <a:gd name="connsiteY40" fmla="*/ 2310725 h 2310725"/>
              <a:gd name="connsiteX41" fmla="*/ 3736830 w 11181891"/>
              <a:gd name="connsiteY41" fmla="*/ 2310725 h 2310725"/>
              <a:gd name="connsiteX42" fmla="*/ 3142562 w 11181891"/>
              <a:gd name="connsiteY42" fmla="*/ 2310725 h 2310725"/>
              <a:gd name="connsiteX43" fmla="*/ 2441325 w 11181891"/>
              <a:gd name="connsiteY43" fmla="*/ 2310725 h 2310725"/>
              <a:gd name="connsiteX44" fmla="*/ 1740089 w 11181891"/>
              <a:gd name="connsiteY44" fmla="*/ 2310725 h 2310725"/>
              <a:gd name="connsiteX45" fmla="*/ 1145821 w 11181891"/>
              <a:gd name="connsiteY45" fmla="*/ 2310725 h 2310725"/>
              <a:gd name="connsiteX46" fmla="*/ 242534 w 11181891"/>
              <a:gd name="connsiteY46" fmla="*/ 2310725 h 2310725"/>
              <a:gd name="connsiteX47" fmla="*/ 0 w 11181891"/>
              <a:gd name="connsiteY47" fmla="*/ 2068191 h 2310725"/>
              <a:gd name="connsiteX48" fmla="*/ 0 w 11181891"/>
              <a:gd name="connsiteY48" fmla="*/ 1611777 h 2310725"/>
              <a:gd name="connsiteX49" fmla="*/ 0 w 11181891"/>
              <a:gd name="connsiteY49" fmla="*/ 1191876 h 2310725"/>
              <a:gd name="connsiteX50" fmla="*/ 0 w 11181891"/>
              <a:gd name="connsiteY50" fmla="*/ 698948 h 2310725"/>
              <a:gd name="connsiteX51" fmla="*/ 0 w 11181891"/>
              <a:gd name="connsiteY51" fmla="*/ 242534 h 231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81891" h="2310725" fill="none" extrusionOk="0">
                <a:moveTo>
                  <a:pt x="0" y="242534"/>
                </a:moveTo>
                <a:cubicBezTo>
                  <a:pt x="-4307" y="145689"/>
                  <a:pt x="129180" y="-31473"/>
                  <a:pt x="242534" y="0"/>
                </a:cubicBezTo>
                <a:cubicBezTo>
                  <a:pt x="385665" y="-43702"/>
                  <a:pt x="580185" y="57593"/>
                  <a:pt x="729834" y="0"/>
                </a:cubicBezTo>
                <a:cubicBezTo>
                  <a:pt x="879483" y="-57593"/>
                  <a:pt x="1195000" y="8008"/>
                  <a:pt x="1324102" y="0"/>
                </a:cubicBezTo>
                <a:cubicBezTo>
                  <a:pt x="1453204" y="-8008"/>
                  <a:pt x="1681030" y="26796"/>
                  <a:pt x="2025338" y="0"/>
                </a:cubicBezTo>
                <a:cubicBezTo>
                  <a:pt x="2369646" y="-26796"/>
                  <a:pt x="2212355" y="24572"/>
                  <a:pt x="2298701" y="0"/>
                </a:cubicBezTo>
                <a:cubicBezTo>
                  <a:pt x="2385047" y="-24572"/>
                  <a:pt x="2590815" y="45287"/>
                  <a:pt x="2786001" y="0"/>
                </a:cubicBezTo>
                <a:cubicBezTo>
                  <a:pt x="2981187" y="-45287"/>
                  <a:pt x="3205286" y="7649"/>
                  <a:pt x="3380269" y="0"/>
                </a:cubicBezTo>
                <a:cubicBezTo>
                  <a:pt x="3555252" y="-7649"/>
                  <a:pt x="3924954" y="26532"/>
                  <a:pt x="4188473" y="0"/>
                </a:cubicBezTo>
                <a:cubicBezTo>
                  <a:pt x="4451992" y="-26532"/>
                  <a:pt x="4545169" y="20172"/>
                  <a:pt x="4675773" y="0"/>
                </a:cubicBezTo>
                <a:cubicBezTo>
                  <a:pt x="4806377" y="-20172"/>
                  <a:pt x="4939135" y="34207"/>
                  <a:pt x="5163073" y="0"/>
                </a:cubicBezTo>
                <a:cubicBezTo>
                  <a:pt x="5387011" y="-34207"/>
                  <a:pt x="5382436" y="14639"/>
                  <a:pt x="5543404" y="0"/>
                </a:cubicBezTo>
                <a:cubicBezTo>
                  <a:pt x="5704372" y="-14639"/>
                  <a:pt x="6163312" y="61998"/>
                  <a:pt x="6351608" y="0"/>
                </a:cubicBezTo>
                <a:cubicBezTo>
                  <a:pt x="6539904" y="-61998"/>
                  <a:pt x="6997622" y="43600"/>
                  <a:pt x="7159813" y="0"/>
                </a:cubicBezTo>
                <a:cubicBezTo>
                  <a:pt x="7322005" y="-43600"/>
                  <a:pt x="7345309" y="28242"/>
                  <a:pt x="7433176" y="0"/>
                </a:cubicBezTo>
                <a:cubicBezTo>
                  <a:pt x="7521043" y="-28242"/>
                  <a:pt x="7826928" y="68691"/>
                  <a:pt x="8027444" y="0"/>
                </a:cubicBezTo>
                <a:cubicBezTo>
                  <a:pt x="8227960" y="-68691"/>
                  <a:pt x="8450866" y="52860"/>
                  <a:pt x="8835648" y="0"/>
                </a:cubicBezTo>
                <a:cubicBezTo>
                  <a:pt x="9220430" y="-52860"/>
                  <a:pt x="9109336" y="27557"/>
                  <a:pt x="9215980" y="0"/>
                </a:cubicBezTo>
                <a:cubicBezTo>
                  <a:pt x="9322624" y="-27557"/>
                  <a:pt x="9484678" y="19462"/>
                  <a:pt x="9596311" y="0"/>
                </a:cubicBezTo>
                <a:cubicBezTo>
                  <a:pt x="9707944" y="-19462"/>
                  <a:pt x="9939722" y="56114"/>
                  <a:pt x="10083611" y="0"/>
                </a:cubicBezTo>
                <a:cubicBezTo>
                  <a:pt x="10227500" y="-56114"/>
                  <a:pt x="10647420" y="59783"/>
                  <a:pt x="10939357" y="0"/>
                </a:cubicBezTo>
                <a:cubicBezTo>
                  <a:pt x="11080454" y="14224"/>
                  <a:pt x="11166548" y="89535"/>
                  <a:pt x="11181891" y="242534"/>
                </a:cubicBezTo>
                <a:cubicBezTo>
                  <a:pt x="11187152" y="415421"/>
                  <a:pt x="11143655" y="496171"/>
                  <a:pt x="11181891" y="662435"/>
                </a:cubicBezTo>
                <a:cubicBezTo>
                  <a:pt x="11220127" y="828699"/>
                  <a:pt x="11173065" y="922549"/>
                  <a:pt x="11181891" y="1064080"/>
                </a:cubicBezTo>
                <a:cubicBezTo>
                  <a:pt x="11190717" y="1205611"/>
                  <a:pt x="11175401" y="1368950"/>
                  <a:pt x="11181891" y="1502237"/>
                </a:cubicBezTo>
                <a:cubicBezTo>
                  <a:pt x="11188381" y="1635524"/>
                  <a:pt x="11117608" y="1822509"/>
                  <a:pt x="11181891" y="2068191"/>
                </a:cubicBezTo>
                <a:cubicBezTo>
                  <a:pt x="11218297" y="2206726"/>
                  <a:pt x="11082029" y="2313772"/>
                  <a:pt x="10939357" y="2310725"/>
                </a:cubicBezTo>
                <a:cubicBezTo>
                  <a:pt x="10792689" y="2365004"/>
                  <a:pt x="10562217" y="2247466"/>
                  <a:pt x="10345089" y="2310725"/>
                </a:cubicBezTo>
                <a:cubicBezTo>
                  <a:pt x="10127961" y="2373984"/>
                  <a:pt x="10195752" y="2308923"/>
                  <a:pt x="10071726" y="2310725"/>
                </a:cubicBezTo>
                <a:cubicBezTo>
                  <a:pt x="9947700" y="2312527"/>
                  <a:pt x="9718525" y="2271870"/>
                  <a:pt x="9584426" y="2310725"/>
                </a:cubicBezTo>
                <a:cubicBezTo>
                  <a:pt x="9450327" y="2349580"/>
                  <a:pt x="9413827" y="2308317"/>
                  <a:pt x="9311063" y="2310725"/>
                </a:cubicBezTo>
                <a:cubicBezTo>
                  <a:pt x="9208299" y="2313133"/>
                  <a:pt x="8993231" y="2287808"/>
                  <a:pt x="8823763" y="2310725"/>
                </a:cubicBezTo>
                <a:cubicBezTo>
                  <a:pt x="8654295" y="2333642"/>
                  <a:pt x="8574526" y="2301732"/>
                  <a:pt x="8443432" y="2310725"/>
                </a:cubicBezTo>
                <a:cubicBezTo>
                  <a:pt x="8312338" y="2319718"/>
                  <a:pt x="8148257" y="2296399"/>
                  <a:pt x="8063100" y="2310725"/>
                </a:cubicBezTo>
                <a:cubicBezTo>
                  <a:pt x="7977943" y="2325051"/>
                  <a:pt x="7798240" y="2260516"/>
                  <a:pt x="7575800" y="2310725"/>
                </a:cubicBezTo>
                <a:cubicBezTo>
                  <a:pt x="7353360" y="2360934"/>
                  <a:pt x="7383779" y="2304172"/>
                  <a:pt x="7302437" y="2310725"/>
                </a:cubicBezTo>
                <a:cubicBezTo>
                  <a:pt x="7221095" y="2317278"/>
                  <a:pt x="6906638" y="2310450"/>
                  <a:pt x="6601201" y="2310725"/>
                </a:cubicBezTo>
                <a:cubicBezTo>
                  <a:pt x="6295764" y="2311000"/>
                  <a:pt x="5959961" y="2235489"/>
                  <a:pt x="5792997" y="2310725"/>
                </a:cubicBezTo>
                <a:cubicBezTo>
                  <a:pt x="5626033" y="2385961"/>
                  <a:pt x="5376214" y="2281507"/>
                  <a:pt x="5198729" y="2310725"/>
                </a:cubicBezTo>
                <a:cubicBezTo>
                  <a:pt x="5021244" y="2339943"/>
                  <a:pt x="4933447" y="2295109"/>
                  <a:pt x="4818397" y="2310725"/>
                </a:cubicBezTo>
                <a:cubicBezTo>
                  <a:pt x="4703347" y="2326341"/>
                  <a:pt x="4641574" y="2306688"/>
                  <a:pt x="4545034" y="2310725"/>
                </a:cubicBezTo>
                <a:cubicBezTo>
                  <a:pt x="4448494" y="2314762"/>
                  <a:pt x="4085503" y="2310616"/>
                  <a:pt x="3736830" y="2310725"/>
                </a:cubicBezTo>
                <a:cubicBezTo>
                  <a:pt x="3388157" y="2310834"/>
                  <a:pt x="3309291" y="2280579"/>
                  <a:pt x="3142562" y="2310725"/>
                </a:cubicBezTo>
                <a:cubicBezTo>
                  <a:pt x="2975833" y="2340871"/>
                  <a:pt x="2688824" y="2296707"/>
                  <a:pt x="2441325" y="2310725"/>
                </a:cubicBezTo>
                <a:cubicBezTo>
                  <a:pt x="2193826" y="2324743"/>
                  <a:pt x="2032113" y="2306329"/>
                  <a:pt x="1740089" y="2310725"/>
                </a:cubicBezTo>
                <a:cubicBezTo>
                  <a:pt x="1448065" y="2315121"/>
                  <a:pt x="1431151" y="2295268"/>
                  <a:pt x="1145821" y="2310725"/>
                </a:cubicBezTo>
                <a:cubicBezTo>
                  <a:pt x="860491" y="2326182"/>
                  <a:pt x="468422" y="2273632"/>
                  <a:pt x="242534" y="2310725"/>
                </a:cubicBezTo>
                <a:cubicBezTo>
                  <a:pt x="106623" y="2316737"/>
                  <a:pt x="-10479" y="2171026"/>
                  <a:pt x="0" y="2068191"/>
                </a:cubicBezTo>
                <a:cubicBezTo>
                  <a:pt x="-28381" y="1846641"/>
                  <a:pt x="10332" y="1828202"/>
                  <a:pt x="0" y="1611777"/>
                </a:cubicBezTo>
                <a:cubicBezTo>
                  <a:pt x="-10332" y="1395352"/>
                  <a:pt x="9149" y="1359873"/>
                  <a:pt x="0" y="1191876"/>
                </a:cubicBezTo>
                <a:cubicBezTo>
                  <a:pt x="-9149" y="1023879"/>
                  <a:pt x="28738" y="812309"/>
                  <a:pt x="0" y="698948"/>
                </a:cubicBezTo>
                <a:cubicBezTo>
                  <a:pt x="-28738" y="585587"/>
                  <a:pt x="26936" y="402548"/>
                  <a:pt x="0" y="242534"/>
                </a:cubicBezTo>
                <a:close/>
              </a:path>
              <a:path w="11181891" h="2310725" stroke="0" extrusionOk="0">
                <a:moveTo>
                  <a:pt x="0" y="242534"/>
                </a:moveTo>
                <a:cubicBezTo>
                  <a:pt x="3141" y="115840"/>
                  <a:pt x="112051" y="4117"/>
                  <a:pt x="242534" y="0"/>
                </a:cubicBezTo>
                <a:cubicBezTo>
                  <a:pt x="436672" y="-31435"/>
                  <a:pt x="653674" y="25586"/>
                  <a:pt x="1050738" y="0"/>
                </a:cubicBezTo>
                <a:cubicBezTo>
                  <a:pt x="1447802" y="-25586"/>
                  <a:pt x="1248219" y="20347"/>
                  <a:pt x="1324102" y="0"/>
                </a:cubicBezTo>
                <a:cubicBezTo>
                  <a:pt x="1399985" y="-20347"/>
                  <a:pt x="1538633" y="32318"/>
                  <a:pt x="1597465" y="0"/>
                </a:cubicBezTo>
                <a:cubicBezTo>
                  <a:pt x="1656297" y="-32318"/>
                  <a:pt x="1834562" y="6405"/>
                  <a:pt x="1977796" y="0"/>
                </a:cubicBezTo>
                <a:cubicBezTo>
                  <a:pt x="2121030" y="-6405"/>
                  <a:pt x="2378636" y="26676"/>
                  <a:pt x="2679033" y="0"/>
                </a:cubicBezTo>
                <a:cubicBezTo>
                  <a:pt x="2979430" y="-26676"/>
                  <a:pt x="3103337" y="48394"/>
                  <a:pt x="3487237" y="0"/>
                </a:cubicBezTo>
                <a:cubicBezTo>
                  <a:pt x="3871137" y="-48394"/>
                  <a:pt x="3898271" y="3474"/>
                  <a:pt x="4188473" y="0"/>
                </a:cubicBezTo>
                <a:cubicBezTo>
                  <a:pt x="4478675" y="-3474"/>
                  <a:pt x="4679046" y="33142"/>
                  <a:pt x="4889709" y="0"/>
                </a:cubicBezTo>
                <a:cubicBezTo>
                  <a:pt x="5100372" y="-33142"/>
                  <a:pt x="5174062" y="45129"/>
                  <a:pt x="5377009" y="0"/>
                </a:cubicBezTo>
                <a:cubicBezTo>
                  <a:pt x="5579956" y="-45129"/>
                  <a:pt x="6003306" y="62118"/>
                  <a:pt x="6185213" y="0"/>
                </a:cubicBezTo>
                <a:cubicBezTo>
                  <a:pt x="6367120" y="-62118"/>
                  <a:pt x="6613828" y="34099"/>
                  <a:pt x="6779481" y="0"/>
                </a:cubicBezTo>
                <a:cubicBezTo>
                  <a:pt x="6945134" y="-34099"/>
                  <a:pt x="7108332" y="64139"/>
                  <a:pt x="7373749" y="0"/>
                </a:cubicBezTo>
                <a:cubicBezTo>
                  <a:pt x="7639166" y="-64139"/>
                  <a:pt x="7838467" y="23912"/>
                  <a:pt x="7968017" y="0"/>
                </a:cubicBezTo>
                <a:cubicBezTo>
                  <a:pt x="8097567" y="-23912"/>
                  <a:pt x="8206481" y="27281"/>
                  <a:pt x="8348349" y="0"/>
                </a:cubicBezTo>
                <a:cubicBezTo>
                  <a:pt x="8490217" y="-27281"/>
                  <a:pt x="8509811" y="480"/>
                  <a:pt x="8621712" y="0"/>
                </a:cubicBezTo>
                <a:cubicBezTo>
                  <a:pt x="8733613" y="-480"/>
                  <a:pt x="9077188" y="7268"/>
                  <a:pt x="9215980" y="0"/>
                </a:cubicBezTo>
                <a:cubicBezTo>
                  <a:pt x="9354772" y="-7268"/>
                  <a:pt x="9517795" y="16673"/>
                  <a:pt x="9810248" y="0"/>
                </a:cubicBezTo>
                <a:cubicBezTo>
                  <a:pt x="10102701" y="-16673"/>
                  <a:pt x="10122483" y="51438"/>
                  <a:pt x="10297548" y="0"/>
                </a:cubicBezTo>
                <a:cubicBezTo>
                  <a:pt x="10472613" y="-51438"/>
                  <a:pt x="10693447" y="18858"/>
                  <a:pt x="10939357" y="0"/>
                </a:cubicBezTo>
                <a:cubicBezTo>
                  <a:pt x="11060454" y="24502"/>
                  <a:pt x="11175867" y="110300"/>
                  <a:pt x="11181891" y="242534"/>
                </a:cubicBezTo>
                <a:cubicBezTo>
                  <a:pt x="11197354" y="388173"/>
                  <a:pt x="11169213" y="520319"/>
                  <a:pt x="11181891" y="644179"/>
                </a:cubicBezTo>
                <a:cubicBezTo>
                  <a:pt x="11194569" y="768039"/>
                  <a:pt x="11147486" y="946742"/>
                  <a:pt x="11181891" y="1045823"/>
                </a:cubicBezTo>
                <a:cubicBezTo>
                  <a:pt x="11216296" y="1144904"/>
                  <a:pt x="11160833" y="1322240"/>
                  <a:pt x="11181891" y="1502237"/>
                </a:cubicBezTo>
                <a:cubicBezTo>
                  <a:pt x="11202949" y="1682234"/>
                  <a:pt x="11159462" y="1828368"/>
                  <a:pt x="11181891" y="2068191"/>
                </a:cubicBezTo>
                <a:cubicBezTo>
                  <a:pt x="11182071" y="2230016"/>
                  <a:pt x="11074397" y="2318331"/>
                  <a:pt x="10939357" y="2310725"/>
                </a:cubicBezTo>
                <a:cubicBezTo>
                  <a:pt x="10821923" y="2316086"/>
                  <a:pt x="10712963" y="2280326"/>
                  <a:pt x="10559026" y="2310725"/>
                </a:cubicBezTo>
                <a:cubicBezTo>
                  <a:pt x="10405089" y="2341124"/>
                  <a:pt x="10264036" y="2263017"/>
                  <a:pt x="10071726" y="2310725"/>
                </a:cubicBezTo>
                <a:cubicBezTo>
                  <a:pt x="9879416" y="2358433"/>
                  <a:pt x="9731064" y="2259970"/>
                  <a:pt x="9584426" y="2310725"/>
                </a:cubicBezTo>
                <a:cubicBezTo>
                  <a:pt x="9437788" y="2361480"/>
                  <a:pt x="9338657" y="2295104"/>
                  <a:pt x="9204095" y="2310725"/>
                </a:cubicBezTo>
                <a:cubicBezTo>
                  <a:pt x="9069533" y="2326346"/>
                  <a:pt x="8661948" y="2218501"/>
                  <a:pt x="8395890" y="2310725"/>
                </a:cubicBezTo>
                <a:cubicBezTo>
                  <a:pt x="8129833" y="2402949"/>
                  <a:pt x="7991964" y="2288009"/>
                  <a:pt x="7694654" y="2310725"/>
                </a:cubicBezTo>
                <a:cubicBezTo>
                  <a:pt x="7397344" y="2333441"/>
                  <a:pt x="7486595" y="2287171"/>
                  <a:pt x="7314323" y="2310725"/>
                </a:cubicBezTo>
                <a:cubicBezTo>
                  <a:pt x="7142051" y="2334279"/>
                  <a:pt x="6818624" y="2286744"/>
                  <a:pt x="6506118" y="2310725"/>
                </a:cubicBezTo>
                <a:cubicBezTo>
                  <a:pt x="6193612" y="2334706"/>
                  <a:pt x="6168100" y="2257133"/>
                  <a:pt x="5911850" y="2310725"/>
                </a:cubicBezTo>
                <a:cubicBezTo>
                  <a:pt x="5655600" y="2364317"/>
                  <a:pt x="5716414" y="2308534"/>
                  <a:pt x="5531519" y="2310725"/>
                </a:cubicBezTo>
                <a:cubicBezTo>
                  <a:pt x="5346624" y="2312916"/>
                  <a:pt x="5077287" y="2242975"/>
                  <a:pt x="4723314" y="2310725"/>
                </a:cubicBezTo>
                <a:cubicBezTo>
                  <a:pt x="4369342" y="2378475"/>
                  <a:pt x="4371109" y="2260693"/>
                  <a:pt x="4236015" y="2310725"/>
                </a:cubicBezTo>
                <a:cubicBezTo>
                  <a:pt x="4100921" y="2360757"/>
                  <a:pt x="3811448" y="2272992"/>
                  <a:pt x="3534778" y="2310725"/>
                </a:cubicBezTo>
                <a:cubicBezTo>
                  <a:pt x="3258108" y="2348458"/>
                  <a:pt x="3084039" y="2239767"/>
                  <a:pt x="2940510" y="2310725"/>
                </a:cubicBezTo>
                <a:cubicBezTo>
                  <a:pt x="2796981" y="2381683"/>
                  <a:pt x="2788454" y="2288322"/>
                  <a:pt x="2667147" y="2310725"/>
                </a:cubicBezTo>
                <a:cubicBezTo>
                  <a:pt x="2545840" y="2333128"/>
                  <a:pt x="2503846" y="2280776"/>
                  <a:pt x="2393784" y="2310725"/>
                </a:cubicBezTo>
                <a:cubicBezTo>
                  <a:pt x="2283722" y="2340674"/>
                  <a:pt x="2202585" y="2285173"/>
                  <a:pt x="2013452" y="2310725"/>
                </a:cubicBezTo>
                <a:cubicBezTo>
                  <a:pt x="1824319" y="2336277"/>
                  <a:pt x="1873823" y="2301713"/>
                  <a:pt x="1740089" y="2310725"/>
                </a:cubicBezTo>
                <a:cubicBezTo>
                  <a:pt x="1606355" y="2319737"/>
                  <a:pt x="1274731" y="2272309"/>
                  <a:pt x="931885" y="2310725"/>
                </a:cubicBezTo>
                <a:cubicBezTo>
                  <a:pt x="589039" y="2349141"/>
                  <a:pt x="473579" y="2231399"/>
                  <a:pt x="242534" y="2310725"/>
                </a:cubicBezTo>
                <a:cubicBezTo>
                  <a:pt x="106070" y="2306478"/>
                  <a:pt x="21272" y="2196306"/>
                  <a:pt x="0" y="2068191"/>
                </a:cubicBezTo>
                <a:cubicBezTo>
                  <a:pt x="-7412" y="1875487"/>
                  <a:pt x="50212" y="1712985"/>
                  <a:pt x="0" y="1575264"/>
                </a:cubicBezTo>
                <a:cubicBezTo>
                  <a:pt x="-50212" y="1437543"/>
                  <a:pt x="20232" y="1308369"/>
                  <a:pt x="0" y="1082336"/>
                </a:cubicBezTo>
                <a:cubicBezTo>
                  <a:pt x="-20232" y="856303"/>
                  <a:pt x="4394" y="805552"/>
                  <a:pt x="0" y="662435"/>
                </a:cubicBezTo>
                <a:cubicBezTo>
                  <a:pt x="-4394" y="519318"/>
                  <a:pt x="41451" y="386906"/>
                  <a:pt x="0" y="24253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652497666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0" tIns="72000" rIns="360000" rtlCol="0" anchor="ctr"/>
          <a:lstStyle/>
          <a:p>
            <a:pPr>
              <a:lnSpc>
                <a:spcPct val="114000"/>
              </a:lnSpc>
            </a:pPr>
            <a:r>
              <a:rPr lang="zh-TW" altLang="en-US" sz="2400" b="1" dirty="0">
                <a:solidFill>
                  <a:srgbClr val="AF564F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腎臟功能惡化是不可逆的，如果未加以控制，恐怕會面臨洗腎、換腎的危機。</a:t>
            </a: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98023537-7ACE-8CF5-EEE0-D0B58B1AB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1" y="1518590"/>
            <a:ext cx="4060045" cy="1840405"/>
          </a:xfrm>
        </p:spPr>
      </p:pic>
      <p:sp>
        <p:nvSpPr>
          <p:cNvPr id="18" name="圓角矩形圖說文字 16">
            <a:extLst>
              <a:ext uri="{FF2B5EF4-FFF2-40B4-BE49-F238E27FC236}">
                <a16:creationId xmlns:a16="http://schemas.microsoft.com/office/drawing/2014/main" id="{EB2BB05A-90AC-71BE-946B-929AFC5F3A90}"/>
              </a:ext>
            </a:extLst>
          </p:cNvPr>
          <p:cNvSpPr/>
          <p:nvPr/>
        </p:nvSpPr>
        <p:spPr>
          <a:xfrm>
            <a:off x="560166" y="3893525"/>
            <a:ext cx="11181891" cy="2193509"/>
          </a:xfrm>
          <a:custGeom>
            <a:avLst/>
            <a:gdLst>
              <a:gd name="connsiteX0" fmla="*/ 0 w 11181891"/>
              <a:gd name="connsiteY0" fmla="*/ 230231 h 2193509"/>
              <a:gd name="connsiteX1" fmla="*/ 230231 w 11181891"/>
              <a:gd name="connsiteY1" fmla="*/ 0 h 2193509"/>
              <a:gd name="connsiteX2" fmla="*/ 933080 w 11181891"/>
              <a:gd name="connsiteY2" fmla="*/ 0 h 2193509"/>
              <a:gd name="connsiteX3" fmla="*/ 1207072 w 11181891"/>
              <a:gd name="connsiteY3" fmla="*/ 0 h 2193509"/>
              <a:gd name="connsiteX4" fmla="*/ 1695493 w 11181891"/>
              <a:gd name="connsiteY4" fmla="*/ 0 h 2193509"/>
              <a:gd name="connsiteX5" fmla="*/ 2291128 w 11181891"/>
              <a:gd name="connsiteY5" fmla="*/ 0 h 2193509"/>
              <a:gd name="connsiteX6" fmla="*/ 2993977 w 11181891"/>
              <a:gd name="connsiteY6" fmla="*/ 0 h 2193509"/>
              <a:gd name="connsiteX7" fmla="*/ 3267969 w 11181891"/>
              <a:gd name="connsiteY7" fmla="*/ 0 h 2193509"/>
              <a:gd name="connsiteX8" fmla="*/ 3756390 w 11181891"/>
              <a:gd name="connsiteY8" fmla="*/ 0 h 2193509"/>
              <a:gd name="connsiteX9" fmla="*/ 4352025 w 11181891"/>
              <a:gd name="connsiteY9" fmla="*/ 0 h 2193509"/>
              <a:gd name="connsiteX10" fmla="*/ 5162088 w 11181891"/>
              <a:gd name="connsiteY10" fmla="*/ 0 h 2193509"/>
              <a:gd name="connsiteX11" fmla="*/ 5650509 w 11181891"/>
              <a:gd name="connsiteY11" fmla="*/ 0 h 2193509"/>
              <a:gd name="connsiteX12" fmla="*/ 6138930 w 11181891"/>
              <a:gd name="connsiteY12" fmla="*/ 0 h 2193509"/>
              <a:gd name="connsiteX13" fmla="*/ 6520136 w 11181891"/>
              <a:gd name="connsiteY13" fmla="*/ 0 h 2193509"/>
              <a:gd name="connsiteX14" fmla="*/ 7330200 w 11181891"/>
              <a:gd name="connsiteY14" fmla="*/ 0 h 2193509"/>
              <a:gd name="connsiteX15" fmla="*/ 8140263 w 11181891"/>
              <a:gd name="connsiteY15" fmla="*/ 0 h 2193509"/>
              <a:gd name="connsiteX16" fmla="*/ 8414255 w 11181891"/>
              <a:gd name="connsiteY16" fmla="*/ 0 h 2193509"/>
              <a:gd name="connsiteX17" fmla="*/ 9009890 w 11181891"/>
              <a:gd name="connsiteY17" fmla="*/ 0 h 2193509"/>
              <a:gd name="connsiteX18" fmla="*/ 9819954 w 11181891"/>
              <a:gd name="connsiteY18" fmla="*/ 0 h 2193509"/>
              <a:gd name="connsiteX19" fmla="*/ 10201160 w 11181891"/>
              <a:gd name="connsiteY19" fmla="*/ 0 h 2193509"/>
              <a:gd name="connsiteX20" fmla="*/ 10951660 w 11181891"/>
              <a:gd name="connsiteY20" fmla="*/ 0 h 2193509"/>
              <a:gd name="connsiteX21" fmla="*/ 11181891 w 11181891"/>
              <a:gd name="connsiteY21" fmla="*/ 230231 h 2193509"/>
              <a:gd name="connsiteX22" fmla="*/ 11181891 w 11181891"/>
              <a:gd name="connsiteY22" fmla="*/ 790583 h 2193509"/>
              <a:gd name="connsiteX23" fmla="*/ 11181891 w 11181891"/>
              <a:gd name="connsiteY23" fmla="*/ 1368265 h 2193509"/>
              <a:gd name="connsiteX24" fmla="*/ 11181891 w 11181891"/>
              <a:gd name="connsiteY24" fmla="*/ 1963278 h 2193509"/>
              <a:gd name="connsiteX25" fmla="*/ 10951660 w 11181891"/>
              <a:gd name="connsiteY25" fmla="*/ 2193509 h 2193509"/>
              <a:gd name="connsiteX26" fmla="*/ 10356025 w 11181891"/>
              <a:gd name="connsiteY26" fmla="*/ 2193509 h 2193509"/>
              <a:gd name="connsiteX27" fmla="*/ 10082033 w 11181891"/>
              <a:gd name="connsiteY27" fmla="*/ 2193509 h 2193509"/>
              <a:gd name="connsiteX28" fmla="*/ 9700827 w 11181891"/>
              <a:gd name="connsiteY28" fmla="*/ 2193509 h 2193509"/>
              <a:gd name="connsiteX29" fmla="*/ 9105192 w 11181891"/>
              <a:gd name="connsiteY29" fmla="*/ 2193509 h 2193509"/>
              <a:gd name="connsiteX30" fmla="*/ 8831200 w 11181891"/>
              <a:gd name="connsiteY30" fmla="*/ 2193509 h 2193509"/>
              <a:gd name="connsiteX31" fmla="*/ 8342779 w 11181891"/>
              <a:gd name="connsiteY31" fmla="*/ 2193509 h 2193509"/>
              <a:gd name="connsiteX32" fmla="*/ 8068787 w 11181891"/>
              <a:gd name="connsiteY32" fmla="*/ 2193509 h 2193509"/>
              <a:gd name="connsiteX33" fmla="*/ 7580366 w 11181891"/>
              <a:gd name="connsiteY33" fmla="*/ 2193509 h 2193509"/>
              <a:gd name="connsiteX34" fmla="*/ 7199160 w 11181891"/>
              <a:gd name="connsiteY34" fmla="*/ 2193509 h 2193509"/>
              <a:gd name="connsiteX35" fmla="*/ 6817953 w 11181891"/>
              <a:gd name="connsiteY35" fmla="*/ 2193509 h 2193509"/>
              <a:gd name="connsiteX36" fmla="*/ 6329533 w 11181891"/>
              <a:gd name="connsiteY36" fmla="*/ 2193509 h 2193509"/>
              <a:gd name="connsiteX37" fmla="*/ 6055541 w 11181891"/>
              <a:gd name="connsiteY37" fmla="*/ 2193509 h 2193509"/>
              <a:gd name="connsiteX38" fmla="*/ 5352692 w 11181891"/>
              <a:gd name="connsiteY38" fmla="*/ 2193509 h 2193509"/>
              <a:gd name="connsiteX39" fmla="*/ 4542628 w 11181891"/>
              <a:gd name="connsiteY39" fmla="*/ 2193509 h 2193509"/>
              <a:gd name="connsiteX40" fmla="*/ 3946993 w 11181891"/>
              <a:gd name="connsiteY40" fmla="*/ 2193509 h 2193509"/>
              <a:gd name="connsiteX41" fmla="*/ 3565787 w 11181891"/>
              <a:gd name="connsiteY41" fmla="*/ 2193509 h 2193509"/>
              <a:gd name="connsiteX42" fmla="*/ 3291795 w 11181891"/>
              <a:gd name="connsiteY42" fmla="*/ 2193509 h 2193509"/>
              <a:gd name="connsiteX43" fmla="*/ 2481731 w 11181891"/>
              <a:gd name="connsiteY43" fmla="*/ 2193509 h 2193509"/>
              <a:gd name="connsiteX44" fmla="*/ 1886096 w 11181891"/>
              <a:gd name="connsiteY44" fmla="*/ 2193509 h 2193509"/>
              <a:gd name="connsiteX45" fmla="*/ 1183247 w 11181891"/>
              <a:gd name="connsiteY45" fmla="*/ 2193509 h 2193509"/>
              <a:gd name="connsiteX46" fmla="*/ 230231 w 11181891"/>
              <a:gd name="connsiteY46" fmla="*/ 2193509 h 2193509"/>
              <a:gd name="connsiteX47" fmla="*/ 0 w 11181891"/>
              <a:gd name="connsiteY47" fmla="*/ 1963278 h 2193509"/>
              <a:gd name="connsiteX48" fmla="*/ 0 w 11181891"/>
              <a:gd name="connsiteY48" fmla="*/ 1420257 h 2193509"/>
              <a:gd name="connsiteX49" fmla="*/ 0 w 11181891"/>
              <a:gd name="connsiteY49" fmla="*/ 859905 h 2193509"/>
              <a:gd name="connsiteX50" fmla="*/ 0 w 11181891"/>
              <a:gd name="connsiteY50" fmla="*/ 230231 h 219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181891" h="2193509" fill="none" extrusionOk="0">
                <a:moveTo>
                  <a:pt x="0" y="230231"/>
                </a:moveTo>
                <a:cubicBezTo>
                  <a:pt x="-9973" y="119317"/>
                  <a:pt x="110856" y="-7929"/>
                  <a:pt x="230231" y="0"/>
                </a:cubicBezTo>
                <a:cubicBezTo>
                  <a:pt x="462813" y="-32492"/>
                  <a:pt x="617590" y="50701"/>
                  <a:pt x="933080" y="0"/>
                </a:cubicBezTo>
                <a:cubicBezTo>
                  <a:pt x="1248570" y="-50701"/>
                  <a:pt x="1141560" y="10560"/>
                  <a:pt x="1207072" y="0"/>
                </a:cubicBezTo>
                <a:cubicBezTo>
                  <a:pt x="1272584" y="-10560"/>
                  <a:pt x="1587538" y="18136"/>
                  <a:pt x="1695493" y="0"/>
                </a:cubicBezTo>
                <a:cubicBezTo>
                  <a:pt x="1803448" y="-18136"/>
                  <a:pt x="2131624" y="23123"/>
                  <a:pt x="2291128" y="0"/>
                </a:cubicBezTo>
                <a:cubicBezTo>
                  <a:pt x="2450632" y="-23123"/>
                  <a:pt x="2775246" y="45267"/>
                  <a:pt x="2993977" y="0"/>
                </a:cubicBezTo>
                <a:cubicBezTo>
                  <a:pt x="3212708" y="-45267"/>
                  <a:pt x="3181669" y="10706"/>
                  <a:pt x="3267969" y="0"/>
                </a:cubicBezTo>
                <a:cubicBezTo>
                  <a:pt x="3354269" y="-10706"/>
                  <a:pt x="3517251" y="5638"/>
                  <a:pt x="3756390" y="0"/>
                </a:cubicBezTo>
                <a:cubicBezTo>
                  <a:pt x="3995529" y="-5638"/>
                  <a:pt x="4156553" y="3391"/>
                  <a:pt x="4352025" y="0"/>
                </a:cubicBezTo>
                <a:cubicBezTo>
                  <a:pt x="4547497" y="-3391"/>
                  <a:pt x="4817357" y="35644"/>
                  <a:pt x="5162088" y="0"/>
                </a:cubicBezTo>
                <a:cubicBezTo>
                  <a:pt x="5506819" y="-35644"/>
                  <a:pt x="5427435" y="32931"/>
                  <a:pt x="5650509" y="0"/>
                </a:cubicBezTo>
                <a:cubicBezTo>
                  <a:pt x="5873583" y="-32931"/>
                  <a:pt x="5990742" y="9007"/>
                  <a:pt x="6138930" y="0"/>
                </a:cubicBezTo>
                <a:cubicBezTo>
                  <a:pt x="6287118" y="-9007"/>
                  <a:pt x="6395844" y="7579"/>
                  <a:pt x="6520136" y="0"/>
                </a:cubicBezTo>
                <a:cubicBezTo>
                  <a:pt x="6644428" y="-7579"/>
                  <a:pt x="7137739" y="8958"/>
                  <a:pt x="7330200" y="0"/>
                </a:cubicBezTo>
                <a:cubicBezTo>
                  <a:pt x="7522661" y="-8958"/>
                  <a:pt x="7933451" y="53323"/>
                  <a:pt x="8140263" y="0"/>
                </a:cubicBezTo>
                <a:cubicBezTo>
                  <a:pt x="8347075" y="-53323"/>
                  <a:pt x="8320641" y="29337"/>
                  <a:pt x="8414255" y="0"/>
                </a:cubicBezTo>
                <a:cubicBezTo>
                  <a:pt x="8507869" y="-29337"/>
                  <a:pt x="8847270" y="13711"/>
                  <a:pt x="9009890" y="0"/>
                </a:cubicBezTo>
                <a:cubicBezTo>
                  <a:pt x="9172510" y="-13711"/>
                  <a:pt x="9423752" y="54286"/>
                  <a:pt x="9819954" y="0"/>
                </a:cubicBezTo>
                <a:cubicBezTo>
                  <a:pt x="10216156" y="-54286"/>
                  <a:pt x="10121209" y="8941"/>
                  <a:pt x="10201160" y="0"/>
                </a:cubicBezTo>
                <a:cubicBezTo>
                  <a:pt x="10281111" y="-8941"/>
                  <a:pt x="10669839" y="998"/>
                  <a:pt x="10951660" y="0"/>
                </a:cubicBezTo>
                <a:cubicBezTo>
                  <a:pt x="11076263" y="3248"/>
                  <a:pt x="11185768" y="98412"/>
                  <a:pt x="11181891" y="230231"/>
                </a:cubicBezTo>
                <a:cubicBezTo>
                  <a:pt x="11187228" y="384852"/>
                  <a:pt x="11161952" y="675460"/>
                  <a:pt x="11181891" y="790583"/>
                </a:cubicBezTo>
                <a:cubicBezTo>
                  <a:pt x="11201830" y="905706"/>
                  <a:pt x="11134938" y="1215831"/>
                  <a:pt x="11181891" y="1368265"/>
                </a:cubicBezTo>
                <a:cubicBezTo>
                  <a:pt x="11228844" y="1520699"/>
                  <a:pt x="11136381" y="1702323"/>
                  <a:pt x="11181891" y="1963278"/>
                </a:cubicBezTo>
                <a:cubicBezTo>
                  <a:pt x="11158706" y="2089647"/>
                  <a:pt x="11104410" y="2172199"/>
                  <a:pt x="10951660" y="2193509"/>
                </a:cubicBezTo>
                <a:cubicBezTo>
                  <a:pt x="10663509" y="2226391"/>
                  <a:pt x="10614268" y="2179459"/>
                  <a:pt x="10356025" y="2193509"/>
                </a:cubicBezTo>
                <a:cubicBezTo>
                  <a:pt x="10097783" y="2207559"/>
                  <a:pt x="10205734" y="2183179"/>
                  <a:pt x="10082033" y="2193509"/>
                </a:cubicBezTo>
                <a:cubicBezTo>
                  <a:pt x="9958332" y="2203839"/>
                  <a:pt x="9854305" y="2152689"/>
                  <a:pt x="9700827" y="2193509"/>
                </a:cubicBezTo>
                <a:cubicBezTo>
                  <a:pt x="9547349" y="2234329"/>
                  <a:pt x="9375696" y="2138496"/>
                  <a:pt x="9105192" y="2193509"/>
                </a:cubicBezTo>
                <a:cubicBezTo>
                  <a:pt x="8834688" y="2248522"/>
                  <a:pt x="8905877" y="2161008"/>
                  <a:pt x="8831200" y="2193509"/>
                </a:cubicBezTo>
                <a:cubicBezTo>
                  <a:pt x="8756523" y="2226010"/>
                  <a:pt x="8481357" y="2170629"/>
                  <a:pt x="8342779" y="2193509"/>
                </a:cubicBezTo>
                <a:cubicBezTo>
                  <a:pt x="8204201" y="2216389"/>
                  <a:pt x="8205651" y="2177760"/>
                  <a:pt x="8068787" y="2193509"/>
                </a:cubicBezTo>
                <a:cubicBezTo>
                  <a:pt x="7931923" y="2209258"/>
                  <a:pt x="7692684" y="2148905"/>
                  <a:pt x="7580366" y="2193509"/>
                </a:cubicBezTo>
                <a:cubicBezTo>
                  <a:pt x="7468048" y="2238113"/>
                  <a:pt x="7282462" y="2167682"/>
                  <a:pt x="7199160" y="2193509"/>
                </a:cubicBezTo>
                <a:cubicBezTo>
                  <a:pt x="7115858" y="2219336"/>
                  <a:pt x="6980604" y="2184814"/>
                  <a:pt x="6817953" y="2193509"/>
                </a:cubicBezTo>
                <a:cubicBezTo>
                  <a:pt x="6655302" y="2202204"/>
                  <a:pt x="6511805" y="2181110"/>
                  <a:pt x="6329533" y="2193509"/>
                </a:cubicBezTo>
                <a:cubicBezTo>
                  <a:pt x="6147261" y="2205908"/>
                  <a:pt x="6130738" y="2174436"/>
                  <a:pt x="6055541" y="2193509"/>
                </a:cubicBezTo>
                <a:cubicBezTo>
                  <a:pt x="5980344" y="2212582"/>
                  <a:pt x="5652764" y="2176975"/>
                  <a:pt x="5352692" y="2193509"/>
                </a:cubicBezTo>
                <a:cubicBezTo>
                  <a:pt x="5052620" y="2210043"/>
                  <a:pt x="4707352" y="2139250"/>
                  <a:pt x="4542628" y="2193509"/>
                </a:cubicBezTo>
                <a:cubicBezTo>
                  <a:pt x="4377904" y="2247768"/>
                  <a:pt x="4120096" y="2125764"/>
                  <a:pt x="3946993" y="2193509"/>
                </a:cubicBezTo>
                <a:cubicBezTo>
                  <a:pt x="3773891" y="2261254"/>
                  <a:pt x="3721617" y="2175552"/>
                  <a:pt x="3565787" y="2193509"/>
                </a:cubicBezTo>
                <a:cubicBezTo>
                  <a:pt x="3409957" y="2211466"/>
                  <a:pt x="3351370" y="2188792"/>
                  <a:pt x="3291795" y="2193509"/>
                </a:cubicBezTo>
                <a:cubicBezTo>
                  <a:pt x="3232220" y="2198226"/>
                  <a:pt x="2883920" y="2189079"/>
                  <a:pt x="2481731" y="2193509"/>
                </a:cubicBezTo>
                <a:cubicBezTo>
                  <a:pt x="2079542" y="2197939"/>
                  <a:pt x="2150443" y="2173980"/>
                  <a:pt x="1886096" y="2193509"/>
                </a:cubicBezTo>
                <a:cubicBezTo>
                  <a:pt x="1621750" y="2213038"/>
                  <a:pt x="1526596" y="2165927"/>
                  <a:pt x="1183247" y="2193509"/>
                </a:cubicBezTo>
                <a:cubicBezTo>
                  <a:pt x="839898" y="2221091"/>
                  <a:pt x="513094" y="2089201"/>
                  <a:pt x="230231" y="2193509"/>
                </a:cubicBezTo>
                <a:cubicBezTo>
                  <a:pt x="124872" y="2185638"/>
                  <a:pt x="17216" y="2098439"/>
                  <a:pt x="0" y="1963278"/>
                </a:cubicBezTo>
                <a:cubicBezTo>
                  <a:pt x="-33995" y="1806888"/>
                  <a:pt x="61271" y="1600563"/>
                  <a:pt x="0" y="1420257"/>
                </a:cubicBezTo>
                <a:cubicBezTo>
                  <a:pt x="-61271" y="1239951"/>
                  <a:pt x="57519" y="1097508"/>
                  <a:pt x="0" y="859905"/>
                </a:cubicBezTo>
                <a:cubicBezTo>
                  <a:pt x="-57519" y="622302"/>
                  <a:pt x="62440" y="431382"/>
                  <a:pt x="0" y="230231"/>
                </a:cubicBezTo>
                <a:close/>
              </a:path>
              <a:path w="11181891" h="2193509" stroke="0" extrusionOk="0">
                <a:moveTo>
                  <a:pt x="0" y="230231"/>
                </a:moveTo>
                <a:cubicBezTo>
                  <a:pt x="5629" y="116079"/>
                  <a:pt x="106417" y="3968"/>
                  <a:pt x="230231" y="0"/>
                </a:cubicBezTo>
                <a:cubicBezTo>
                  <a:pt x="400771" y="-48360"/>
                  <a:pt x="851262" y="4881"/>
                  <a:pt x="1040295" y="0"/>
                </a:cubicBezTo>
                <a:cubicBezTo>
                  <a:pt x="1229328" y="-4881"/>
                  <a:pt x="1191159" y="9959"/>
                  <a:pt x="1314287" y="0"/>
                </a:cubicBezTo>
                <a:cubicBezTo>
                  <a:pt x="1437415" y="-9959"/>
                  <a:pt x="1504224" y="31456"/>
                  <a:pt x="1588279" y="0"/>
                </a:cubicBezTo>
                <a:cubicBezTo>
                  <a:pt x="1672334" y="-31456"/>
                  <a:pt x="1784710" y="5558"/>
                  <a:pt x="1969485" y="0"/>
                </a:cubicBezTo>
                <a:cubicBezTo>
                  <a:pt x="2154260" y="-5558"/>
                  <a:pt x="2442446" y="53333"/>
                  <a:pt x="2672334" y="0"/>
                </a:cubicBezTo>
                <a:cubicBezTo>
                  <a:pt x="2902222" y="-53333"/>
                  <a:pt x="3240417" y="63833"/>
                  <a:pt x="3482398" y="0"/>
                </a:cubicBezTo>
                <a:cubicBezTo>
                  <a:pt x="3724379" y="-63833"/>
                  <a:pt x="3866113" y="80870"/>
                  <a:pt x="4185247" y="0"/>
                </a:cubicBezTo>
                <a:cubicBezTo>
                  <a:pt x="4504381" y="-80870"/>
                  <a:pt x="4742267" y="56743"/>
                  <a:pt x="4888096" y="0"/>
                </a:cubicBezTo>
                <a:cubicBezTo>
                  <a:pt x="5033925" y="-56743"/>
                  <a:pt x="5206036" y="47852"/>
                  <a:pt x="5376517" y="0"/>
                </a:cubicBezTo>
                <a:cubicBezTo>
                  <a:pt x="5546998" y="-47852"/>
                  <a:pt x="5791963" y="43687"/>
                  <a:pt x="6186580" y="0"/>
                </a:cubicBezTo>
                <a:cubicBezTo>
                  <a:pt x="6581197" y="-43687"/>
                  <a:pt x="6597645" y="33704"/>
                  <a:pt x="6782215" y="0"/>
                </a:cubicBezTo>
                <a:cubicBezTo>
                  <a:pt x="6966785" y="-33704"/>
                  <a:pt x="7198532" y="34874"/>
                  <a:pt x="7377850" y="0"/>
                </a:cubicBezTo>
                <a:cubicBezTo>
                  <a:pt x="7557169" y="-34874"/>
                  <a:pt x="7771331" y="71099"/>
                  <a:pt x="7973485" y="0"/>
                </a:cubicBezTo>
                <a:cubicBezTo>
                  <a:pt x="8175639" y="-71099"/>
                  <a:pt x="8188443" y="17892"/>
                  <a:pt x="8354692" y="0"/>
                </a:cubicBezTo>
                <a:cubicBezTo>
                  <a:pt x="8520941" y="-17892"/>
                  <a:pt x="8525347" y="17730"/>
                  <a:pt x="8628684" y="0"/>
                </a:cubicBezTo>
                <a:cubicBezTo>
                  <a:pt x="8732021" y="-17730"/>
                  <a:pt x="9044124" y="13887"/>
                  <a:pt x="9224319" y="0"/>
                </a:cubicBezTo>
                <a:cubicBezTo>
                  <a:pt x="9404515" y="-13887"/>
                  <a:pt x="9695547" y="2912"/>
                  <a:pt x="9819954" y="0"/>
                </a:cubicBezTo>
                <a:cubicBezTo>
                  <a:pt x="9944362" y="-2912"/>
                  <a:pt x="10086680" y="52316"/>
                  <a:pt x="10308374" y="0"/>
                </a:cubicBezTo>
                <a:cubicBezTo>
                  <a:pt x="10530068" y="-52316"/>
                  <a:pt x="10815411" y="1318"/>
                  <a:pt x="10951660" y="0"/>
                </a:cubicBezTo>
                <a:cubicBezTo>
                  <a:pt x="11072388" y="12249"/>
                  <a:pt x="11179266" y="103825"/>
                  <a:pt x="11181891" y="230231"/>
                </a:cubicBezTo>
                <a:cubicBezTo>
                  <a:pt x="11194461" y="452945"/>
                  <a:pt x="11179498" y="598849"/>
                  <a:pt x="11181891" y="755922"/>
                </a:cubicBezTo>
                <a:cubicBezTo>
                  <a:pt x="11184284" y="912995"/>
                  <a:pt x="11169509" y="1167313"/>
                  <a:pt x="11181891" y="1281613"/>
                </a:cubicBezTo>
                <a:cubicBezTo>
                  <a:pt x="11194273" y="1395913"/>
                  <a:pt x="11155087" y="1671615"/>
                  <a:pt x="11181891" y="1963278"/>
                </a:cubicBezTo>
                <a:cubicBezTo>
                  <a:pt x="11211700" y="2109065"/>
                  <a:pt x="11095680" y="2174833"/>
                  <a:pt x="10951660" y="2193509"/>
                </a:cubicBezTo>
                <a:cubicBezTo>
                  <a:pt x="10795806" y="2213060"/>
                  <a:pt x="10686689" y="2161445"/>
                  <a:pt x="10463239" y="2193509"/>
                </a:cubicBezTo>
                <a:cubicBezTo>
                  <a:pt x="10239789" y="2225573"/>
                  <a:pt x="10185721" y="2162624"/>
                  <a:pt x="10082033" y="2193509"/>
                </a:cubicBezTo>
                <a:cubicBezTo>
                  <a:pt x="9978345" y="2224394"/>
                  <a:pt x="9772032" y="2176977"/>
                  <a:pt x="9593612" y="2193509"/>
                </a:cubicBezTo>
                <a:cubicBezTo>
                  <a:pt x="9415192" y="2210041"/>
                  <a:pt x="9265360" y="2155757"/>
                  <a:pt x="9105192" y="2193509"/>
                </a:cubicBezTo>
                <a:cubicBezTo>
                  <a:pt x="8945024" y="2231261"/>
                  <a:pt x="8904360" y="2148525"/>
                  <a:pt x="8723985" y="2193509"/>
                </a:cubicBezTo>
                <a:cubicBezTo>
                  <a:pt x="8543610" y="2238493"/>
                  <a:pt x="8247959" y="2185250"/>
                  <a:pt x="7913922" y="2193509"/>
                </a:cubicBezTo>
                <a:cubicBezTo>
                  <a:pt x="7579885" y="2201768"/>
                  <a:pt x="7372495" y="2142667"/>
                  <a:pt x="7211073" y="2193509"/>
                </a:cubicBezTo>
                <a:cubicBezTo>
                  <a:pt x="7049651" y="2244351"/>
                  <a:pt x="7009799" y="2166951"/>
                  <a:pt x="6829866" y="2193509"/>
                </a:cubicBezTo>
                <a:cubicBezTo>
                  <a:pt x="6649933" y="2220067"/>
                  <a:pt x="6410723" y="2106637"/>
                  <a:pt x="6019803" y="2193509"/>
                </a:cubicBezTo>
                <a:cubicBezTo>
                  <a:pt x="5628883" y="2280381"/>
                  <a:pt x="5704970" y="2139944"/>
                  <a:pt x="5424168" y="2193509"/>
                </a:cubicBezTo>
                <a:cubicBezTo>
                  <a:pt x="5143367" y="2247074"/>
                  <a:pt x="5159129" y="2189496"/>
                  <a:pt x="5042961" y="2193509"/>
                </a:cubicBezTo>
                <a:cubicBezTo>
                  <a:pt x="4926793" y="2197522"/>
                  <a:pt x="4634654" y="2178497"/>
                  <a:pt x="4232898" y="2193509"/>
                </a:cubicBezTo>
                <a:cubicBezTo>
                  <a:pt x="3831142" y="2208521"/>
                  <a:pt x="3930126" y="2136153"/>
                  <a:pt x="3744477" y="2193509"/>
                </a:cubicBezTo>
                <a:cubicBezTo>
                  <a:pt x="3558828" y="2250865"/>
                  <a:pt x="3351316" y="2154878"/>
                  <a:pt x="3041628" y="2193509"/>
                </a:cubicBezTo>
                <a:cubicBezTo>
                  <a:pt x="2731940" y="2232140"/>
                  <a:pt x="2678200" y="2170954"/>
                  <a:pt x="2445993" y="2193509"/>
                </a:cubicBezTo>
                <a:cubicBezTo>
                  <a:pt x="2213787" y="2216064"/>
                  <a:pt x="2283406" y="2190013"/>
                  <a:pt x="2172001" y="2193509"/>
                </a:cubicBezTo>
                <a:cubicBezTo>
                  <a:pt x="2060596" y="2197005"/>
                  <a:pt x="2020910" y="2167244"/>
                  <a:pt x="1898009" y="2193509"/>
                </a:cubicBezTo>
                <a:cubicBezTo>
                  <a:pt x="1775108" y="2219774"/>
                  <a:pt x="1678411" y="2154180"/>
                  <a:pt x="1516802" y="2193509"/>
                </a:cubicBezTo>
                <a:cubicBezTo>
                  <a:pt x="1355193" y="2232838"/>
                  <a:pt x="1356378" y="2167089"/>
                  <a:pt x="1242810" y="2193509"/>
                </a:cubicBezTo>
                <a:cubicBezTo>
                  <a:pt x="1129242" y="2219929"/>
                  <a:pt x="471584" y="2175254"/>
                  <a:pt x="230231" y="2193509"/>
                </a:cubicBezTo>
                <a:cubicBezTo>
                  <a:pt x="97476" y="2224760"/>
                  <a:pt x="2393" y="2095483"/>
                  <a:pt x="0" y="1963278"/>
                </a:cubicBezTo>
                <a:cubicBezTo>
                  <a:pt x="-43086" y="1755615"/>
                  <a:pt x="7911" y="1617827"/>
                  <a:pt x="0" y="1350935"/>
                </a:cubicBezTo>
                <a:cubicBezTo>
                  <a:pt x="-7911" y="1084043"/>
                  <a:pt x="10463" y="1076290"/>
                  <a:pt x="0" y="807913"/>
                </a:cubicBezTo>
                <a:cubicBezTo>
                  <a:pt x="-10463" y="539536"/>
                  <a:pt x="33841" y="455801"/>
                  <a:pt x="0" y="230231"/>
                </a:cubicBezTo>
                <a:close/>
              </a:path>
            </a:pathLst>
          </a:custGeom>
          <a:solidFill>
            <a:srgbClr val="AF564F"/>
          </a:solidFill>
          <a:ln w="2540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652497666">
                  <a:prstGeom prst="roundRect">
                    <a:avLst>
                      <a:gd name="adj" fmla="val 104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rtlCol="0" anchor="ctr"/>
          <a:lstStyle/>
          <a:p>
            <a:pPr>
              <a:lnSpc>
                <a:spcPct val="114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腎臟病不是絕望的病，</a:t>
            </a:r>
            <a:br>
              <a:rPr lang="en-US" altLang="zh-TW" sz="2400" b="1" dirty="0">
                <a:solidFill>
                  <a:schemeClr val="bg1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</a:br>
            <a:r>
              <a:rPr lang="zh-TW" altLang="en-US" sz="2400" b="1" dirty="0">
                <a:solidFill>
                  <a:schemeClr val="bg1"/>
                </a:solidFill>
                <a:latin typeface="NotoSansCJKtc-DemiLight" panose="020B0400000000000000" pitchFamily="34" charset="-120"/>
                <a:ea typeface="NotoSansCJKtc-DemiLight" panose="020B0400000000000000" pitchFamily="34" charset="-120"/>
              </a:rPr>
              <a:t>「早期發現、早期治療」才是最佳的防治策略！</a:t>
            </a:r>
          </a:p>
        </p:txBody>
      </p:sp>
      <p:pic>
        <p:nvPicPr>
          <p:cNvPr id="25" name="圖片 24" descr="一張含有 文字, 向量圖形, 信封, 名片 的圖片&#10;&#10;自動產生的描述">
            <a:extLst>
              <a:ext uri="{FF2B5EF4-FFF2-40B4-BE49-F238E27FC236}">
                <a16:creationId xmlns:a16="http://schemas.microsoft.com/office/drawing/2014/main" id="{45BF4B76-5EEA-12C1-A73B-C74BBFC1E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80" y="2897228"/>
            <a:ext cx="3692354" cy="34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8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圖說文字 19">
            <a:extLst>
              <a:ext uri="{FF2B5EF4-FFF2-40B4-BE49-F238E27FC236}">
                <a16:creationId xmlns:a16="http://schemas.microsoft.com/office/drawing/2014/main" id="{B91559F6-DE8F-4342-1DA8-3F3E0EBB6879}"/>
              </a:ext>
            </a:extLst>
          </p:cNvPr>
          <p:cNvSpPr/>
          <p:nvPr/>
        </p:nvSpPr>
        <p:spPr>
          <a:xfrm>
            <a:off x="674451" y="1466688"/>
            <a:ext cx="5316351" cy="4382136"/>
          </a:xfrm>
          <a:custGeom>
            <a:avLst/>
            <a:gdLst>
              <a:gd name="connsiteX0" fmla="*/ 0 w 5316351"/>
              <a:gd name="connsiteY0" fmla="*/ 730371 h 4382136"/>
              <a:gd name="connsiteX1" fmla="*/ 730371 w 5316351"/>
              <a:gd name="connsiteY1" fmla="*/ 0 h 4382136"/>
              <a:gd name="connsiteX2" fmla="*/ 886059 w 5316351"/>
              <a:gd name="connsiteY2" fmla="*/ 0 h 4382136"/>
              <a:gd name="connsiteX3" fmla="*/ 886059 w 5316351"/>
              <a:gd name="connsiteY3" fmla="*/ 0 h 4382136"/>
              <a:gd name="connsiteX4" fmla="*/ 1342379 w 5316351"/>
              <a:gd name="connsiteY4" fmla="*/ 0 h 4382136"/>
              <a:gd name="connsiteX5" fmla="*/ 1785408 w 5316351"/>
              <a:gd name="connsiteY5" fmla="*/ 0 h 4382136"/>
              <a:gd name="connsiteX6" fmla="*/ 2215146 w 5316351"/>
              <a:gd name="connsiteY6" fmla="*/ 0 h 4382136"/>
              <a:gd name="connsiteX7" fmla="*/ 2831563 w 5316351"/>
              <a:gd name="connsiteY7" fmla="*/ 0 h 4382136"/>
              <a:gd name="connsiteX8" fmla="*/ 3447980 w 5316351"/>
              <a:gd name="connsiteY8" fmla="*/ 0 h 4382136"/>
              <a:gd name="connsiteX9" fmla="*/ 4064397 w 5316351"/>
              <a:gd name="connsiteY9" fmla="*/ 0 h 4382136"/>
              <a:gd name="connsiteX10" fmla="*/ 4585980 w 5316351"/>
              <a:gd name="connsiteY10" fmla="*/ 0 h 4382136"/>
              <a:gd name="connsiteX11" fmla="*/ 5316351 w 5316351"/>
              <a:gd name="connsiteY11" fmla="*/ 730371 h 4382136"/>
              <a:gd name="connsiteX12" fmla="*/ 5316351 w 5316351"/>
              <a:gd name="connsiteY12" fmla="*/ 730356 h 4382136"/>
              <a:gd name="connsiteX13" fmla="*/ 5316351 w 5316351"/>
              <a:gd name="connsiteY13" fmla="*/ 730356 h 4382136"/>
              <a:gd name="connsiteX14" fmla="*/ 5316351 w 5316351"/>
              <a:gd name="connsiteY14" fmla="*/ 1278123 h 4382136"/>
              <a:gd name="connsiteX15" fmla="*/ 5316351 w 5316351"/>
              <a:gd name="connsiteY15" fmla="*/ 1825890 h 4382136"/>
              <a:gd name="connsiteX16" fmla="*/ 5316351 w 5316351"/>
              <a:gd name="connsiteY16" fmla="*/ 2300618 h 4382136"/>
              <a:gd name="connsiteX17" fmla="*/ 5316351 w 5316351"/>
              <a:gd name="connsiteY17" fmla="*/ 2738828 h 4382136"/>
              <a:gd name="connsiteX18" fmla="*/ 5316351 w 5316351"/>
              <a:gd name="connsiteY18" fmla="*/ 3177038 h 4382136"/>
              <a:gd name="connsiteX19" fmla="*/ 5316351 w 5316351"/>
              <a:gd name="connsiteY19" fmla="*/ 3651765 h 4382136"/>
              <a:gd name="connsiteX20" fmla="*/ 4585980 w 5316351"/>
              <a:gd name="connsiteY20" fmla="*/ 4382136 h 4382136"/>
              <a:gd name="connsiteX21" fmla="*/ 4040688 w 5316351"/>
              <a:gd name="connsiteY21" fmla="*/ 4382136 h 4382136"/>
              <a:gd name="connsiteX22" fmla="*/ 3519105 w 5316351"/>
              <a:gd name="connsiteY22" fmla="*/ 4382136 h 4382136"/>
              <a:gd name="connsiteX23" fmla="*/ 2950105 w 5316351"/>
              <a:gd name="connsiteY23" fmla="*/ 4382136 h 4382136"/>
              <a:gd name="connsiteX24" fmla="*/ 2215146 w 5316351"/>
              <a:gd name="connsiteY24" fmla="*/ 4382136 h 4382136"/>
              <a:gd name="connsiteX25" fmla="*/ 1798699 w 5316351"/>
              <a:gd name="connsiteY25" fmla="*/ 4382136 h 4382136"/>
              <a:gd name="connsiteX26" fmla="*/ 1395542 w 5316351"/>
              <a:gd name="connsiteY26" fmla="*/ 4382136 h 4382136"/>
              <a:gd name="connsiteX27" fmla="*/ 886059 w 5316351"/>
              <a:gd name="connsiteY27" fmla="*/ 4382136 h 4382136"/>
              <a:gd name="connsiteX28" fmla="*/ 886059 w 5316351"/>
              <a:gd name="connsiteY28" fmla="*/ 4382136 h 4382136"/>
              <a:gd name="connsiteX29" fmla="*/ 730371 w 5316351"/>
              <a:gd name="connsiteY29" fmla="*/ 4382136 h 4382136"/>
              <a:gd name="connsiteX30" fmla="*/ 0 w 5316351"/>
              <a:gd name="connsiteY30" fmla="*/ 3651765 h 4382136"/>
              <a:gd name="connsiteX31" fmla="*/ 0 w 5316351"/>
              <a:gd name="connsiteY31" fmla="*/ 3231814 h 4382136"/>
              <a:gd name="connsiteX32" fmla="*/ 0 w 5316351"/>
              <a:gd name="connsiteY32" fmla="*/ 2830121 h 4382136"/>
              <a:gd name="connsiteX33" fmla="*/ 0 w 5316351"/>
              <a:gd name="connsiteY33" fmla="*/ 2337135 h 4382136"/>
              <a:gd name="connsiteX34" fmla="*/ 0 w 5316351"/>
              <a:gd name="connsiteY34" fmla="*/ 1825890 h 4382136"/>
              <a:gd name="connsiteX35" fmla="*/ 0 w 5316351"/>
              <a:gd name="connsiteY35" fmla="*/ 1403987 h 4382136"/>
              <a:gd name="connsiteX36" fmla="*/ 0 w 5316351"/>
              <a:gd name="connsiteY36" fmla="*/ 928224 h 4382136"/>
              <a:gd name="connsiteX37" fmla="*/ 0 w 5316351"/>
              <a:gd name="connsiteY37" fmla="*/ 730356 h 4382136"/>
              <a:gd name="connsiteX38" fmla="*/ 0 w 5316351"/>
              <a:gd name="connsiteY38" fmla="*/ 730371 h 438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16351" h="4382136" fill="none" extrusionOk="0">
                <a:moveTo>
                  <a:pt x="0" y="730371"/>
                </a:moveTo>
                <a:cubicBezTo>
                  <a:pt x="16429" y="369227"/>
                  <a:pt x="360777" y="15714"/>
                  <a:pt x="730371" y="0"/>
                </a:cubicBezTo>
                <a:cubicBezTo>
                  <a:pt x="762222" y="-3692"/>
                  <a:pt x="826587" y="18520"/>
                  <a:pt x="886059" y="0"/>
                </a:cubicBezTo>
                <a:lnTo>
                  <a:pt x="886059" y="0"/>
                </a:lnTo>
                <a:cubicBezTo>
                  <a:pt x="1031861" y="-37563"/>
                  <a:pt x="1182603" y="7029"/>
                  <a:pt x="1342379" y="0"/>
                </a:cubicBezTo>
                <a:cubicBezTo>
                  <a:pt x="1502155" y="-7029"/>
                  <a:pt x="1683862" y="8664"/>
                  <a:pt x="1785408" y="0"/>
                </a:cubicBezTo>
                <a:cubicBezTo>
                  <a:pt x="1886954" y="-8664"/>
                  <a:pt x="2048841" y="40614"/>
                  <a:pt x="2215146" y="0"/>
                </a:cubicBezTo>
                <a:cubicBezTo>
                  <a:pt x="2347464" y="-65092"/>
                  <a:pt x="2613800" y="29758"/>
                  <a:pt x="2831563" y="0"/>
                </a:cubicBezTo>
                <a:cubicBezTo>
                  <a:pt x="3049326" y="-29758"/>
                  <a:pt x="3259742" y="32289"/>
                  <a:pt x="3447980" y="0"/>
                </a:cubicBezTo>
                <a:cubicBezTo>
                  <a:pt x="3636218" y="-32289"/>
                  <a:pt x="3849999" y="9609"/>
                  <a:pt x="4064397" y="0"/>
                </a:cubicBezTo>
                <a:cubicBezTo>
                  <a:pt x="4278795" y="-9609"/>
                  <a:pt x="4337199" y="19240"/>
                  <a:pt x="4585980" y="0"/>
                </a:cubicBezTo>
                <a:cubicBezTo>
                  <a:pt x="4993114" y="-33400"/>
                  <a:pt x="5361210" y="422717"/>
                  <a:pt x="5316351" y="730371"/>
                </a:cubicBezTo>
                <a:cubicBezTo>
                  <a:pt x="5316350" y="730366"/>
                  <a:pt x="5316352" y="730363"/>
                  <a:pt x="5316351" y="730356"/>
                </a:cubicBezTo>
                <a:lnTo>
                  <a:pt x="5316351" y="730356"/>
                </a:lnTo>
                <a:cubicBezTo>
                  <a:pt x="5318595" y="886818"/>
                  <a:pt x="5283569" y="1060548"/>
                  <a:pt x="5316351" y="1278123"/>
                </a:cubicBezTo>
                <a:cubicBezTo>
                  <a:pt x="5349133" y="1495698"/>
                  <a:pt x="5301590" y="1558371"/>
                  <a:pt x="5316351" y="1825890"/>
                </a:cubicBezTo>
                <a:cubicBezTo>
                  <a:pt x="5365556" y="2019476"/>
                  <a:pt x="5298348" y="2102318"/>
                  <a:pt x="5316351" y="2300618"/>
                </a:cubicBezTo>
                <a:cubicBezTo>
                  <a:pt x="5334354" y="2498918"/>
                  <a:pt x="5310913" y="2621981"/>
                  <a:pt x="5316351" y="2738828"/>
                </a:cubicBezTo>
                <a:cubicBezTo>
                  <a:pt x="5321789" y="2855675"/>
                  <a:pt x="5300747" y="3053368"/>
                  <a:pt x="5316351" y="3177038"/>
                </a:cubicBezTo>
                <a:cubicBezTo>
                  <a:pt x="5331955" y="3300708"/>
                  <a:pt x="5307357" y="3512947"/>
                  <a:pt x="5316351" y="3651765"/>
                </a:cubicBezTo>
                <a:cubicBezTo>
                  <a:pt x="5260251" y="4136617"/>
                  <a:pt x="4959230" y="4457335"/>
                  <a:pt x="4585980" y="4382136"/>
                </a:cubicBezTo>
                <a:cubicBezTo>
                  <a:pt x="4347609" y="4424212"/>
                  <a:pt x="4215315" y="4343264"/>
                  <a:pt x="4040688" y="4382136"/>
                </a:cubicBezTo>
                <a:cubicBezTo>
                  <a:pt x="3866061" y="4421008"/>
                  <a:pt x="3680873" y="4356870"/>
                  <a:pt x="3519105" y="4382136"/>
                </a:cubicBezTo>
                <a:cubicBezTo>
                  <a:pt x="3357337" y="4407402"/>
                  <a:pt x="3182272" y="4343314"/>
                  <a:pt x="2950105" y="4382136"/>
                </a:cubicBezTo>
                <a:cubicBezTo>
                  <a:pt x="2717938" y="4420958"/>
                  <a:pt x="2441335" y="4312958"/>
                  <a:pt x="2215146" y="4382136"/>
                </a:cubicBezTo>
                <a:cubicBezTo>
                  <a:pt x="2095591" y="4411360"/>
                  <a:pt x="1967499" y="4361603"/>
                  <a:pt x="1798699" y="4382136"/>
                </a:cubicBezTo>
                <a:cubicBezTo>
                  <a:pt x="1629899" y="4402669"/>
                  <a:pt x="1552912" y="4371065"/>
                  <a:pt x="1395542" y="4382136"/>
                </a:cubicBezTo>
                <a:cubicBezTo>
                  <a:pt x="1238172" y="4393207"/>
                  <a:pt x="1030060" y="4355772"/>
                  <a:pt x="886059" y="4382136"/>
                </a:cubicBezTo>
                <a:lnTo>
                  <a:pt x="886059" y="4382136"/>
                </a:lnTo>
                <a:cubicBezTo>
                  <a:pt x="824490" y="4388436"/>
                  <a:pt x="777321" y="4370495"/>
                  <a:pt x="730371" y="4382136"/>
                </a:cubicBezTo>
                <a:cubicBezTo>
                  <a:pt x="369721" y="4367131"/>
                  <a:pt x="18713" y="4010238"/>
                  <a:pt x="0" y="3651765"/>
                </a:cubicBezTo>
                <a:cubicBezTo>
                  <a:pt x="-12431" y="3475629"/>
                  <a:pt x="44976" y="3332861"/>
                  <a:pt x="0" y="3231814"/>
                </a:cubicBezTo>
                <a:cubicBezTo>
                  <a:pt x="-44976" y="3130767"/>
                  <a:pt x="42103" y="2913422"/>
                  <a:pt x="0" y="2830121"/>
                </a:cubicBezTo>
                <a:cubicBezTo>
                  <a:pt x="-42103" y="2746820"/>
                  <a:pt x="12515" y="2580038"/>
                  <a:pt x="0" y="2337135"/>
                </a:cubicBezTo>
                <a:cubicBezTo>
                  <a:pt x="-12515" y="2094232"/>
                  <a:pt x="11521" y="1958249"/>
                  <a:pt x="0" y="1825890"/>
                </a:cubicBezTo>
                <a:cubicBezTo>
                  <a:pt x="-13864" y="1655926"/>
                  <a:pt x="36209" y="1488598"/>
                  <a:pt x="0" y="1403987"/>
                </a:cubicBezTo>
                <a:cubicBezTo>
                  <a:pt x="-36209" y="1319376"/>
                  <a:pt x="38853" y="1127672"/>
                  <a:pt x="0" y="928224"/>
                </a:cubicBezTo>
                <a:cubicBezTo>
                  <a:pt x="-8104" y="850263"/>
                  <a:pt x="5011" y="826090"/>
                  <a:pt x="0" y="730356"/>
                </a:cubicBezTo>
                <a:cubicBezTo>
                  <a:pt x="2" y="730359"/>
                  <a:pt x="0" y="730364"/>
                  <a:pt x="0" y="730371"/>
                </a:cubicBezTo>
                <a:close/>
              </a:path>
              <a:path w="5316351" h="4382136" stroke="0" extrusionOk="0">
                <a:moveTo>
                  <a:pt x="0" y="730371"/>
                </a:moveTo>
                <a:cubicBezTo>
                  <a:pt x="-63023" y="288124"/>
                  <a:pt x="256015" y="26641"/>
                  <a:pt x="730371" y="0"/>
                </a:cubicBezTo>
                <a:cubicBezTo>
                  <a:pt x="805782" y="-779"/>
                  <a:pt x="832251" y="10796"/>
                  <a:pt x="886059" y="0"/>
                </a:cubicBezTo>
                <a:lnTo>
                  <a:pt x="886059" y="0"/>
                </a:lnTo>
                <a:cubicBezTo>
                  <a:pt x="1018868" y="-8959"/>
                  <a:pt x="1104083" y="15121"/>
                  <a:pt x="1315797" y="0"/>
                </a:cubicBezTo>
                <a:cubicBezTo>
                  <a:pt x="1527511" y="-15121"/>
                  <a:pt x="1584933" y="5557"/>
                  <a:pt x="1745535" y="0"/>
                </a:cubicBezTo>
                <a:cubicBezTo>
                  <a:pt x="1906137" y="-5557"/>
                  <a:pt x="2039379" y="217"/>
                  <a:pt x="2215146" y="0"/>
                </a:cubicBezTo>
                <a:cubicBezTo>
                  <a:pt x="2466905" y="-20765"/>
                  <a:pt x="2554709" y="56811"/>
                  <a:pt x="2760438" y="0"/>
                </a:cubicBezTo>
                <a:cubicBezTo>
                  <a:pt x="2966167" y="-56811"/>
                  <a:pt x="3085668" y="18285"/>
                  <a:pt x="3353146" y="0"/>
                </a:cubicBezTo>
                <a:cubicBezTo>
                  <a:pt x="3620624" y="-18285"/>
                  <a:pt x="3776441" y="48223"/>
                  <a:pt x="3898438" y="0"/>
                </a:cubicBezTo>
                <a:cubicBezTo>
                  <a:pt x="4020435" y="-48223"/>
                  <a:pt x="4399444" y="68413"/>
                  <a:pt x="4585980" y="0"/>
                </a:cubicBezTo>
                <a:cubicBezTo>
                  <a:pt x="5005903" y="13535"/>
                  <a:pt x="5340779" y="363361"/>
                  <a:pt x="5316351" y="730371"/>
                </a:cubicBezTo>
                <a:cubicBezTo>
                  <a:pt x="5316349" y="730365"/>
                  <a:pt x="5316352" y="730361"/>
                  <a:pt x="5316351" y="730356"/>
                </a:cubicBezTo>
                <a:lnTo>
                  <a:pt x="5316351" y="730356"/>
                </a:lnTo>
                <a:cubicBezTo>
                  <a:pt x="5355063" y="936898"/>
                  <a:pt x="5288823" y="1077921"/>
                  <a:pt x="5316351" y="1278123"/>
                </a:cubicBezTo>
                <a:cubicBezTo>
                  <a:pt x="5343879" y="1478325"/>
                  <a:pt x="5275047" y="1662685"/>
                  <a:pt x="5316351" y="1825890"/>
                </a:cubicBezTo>
                <a:cubicBezTo>
                  <a:pt x="5348043" y="1959650"/>
                  <a:pt x="5294167" y="2113355"/>
                  <a:pt x="5316351" y="2282359"/>
                </a:cubicBezTo>
                <a:cubicBezTo>
                  <a:pt x="5338535" y="2451363"/>
                  <a:pt x="5310987" y="2595213"/>
                  <a:pt x="5316351" y="2720569"/>
                </a:cubicBezTo>
                <a:cubicBezTo>
                  <a:pt x="5321715" y="2845925"/>
                  <a:pt x="5283976" y="2981497"/>
                  <a:pt x="5316351" y="3122261"/>
                </a:cubicBezTo>
                <a:cubicBezTo>
                  <a:pt x="5348726" y="3263025"/>
                  <a:pt x="5301985" y="3545183"/>
                  <a:pt x="5316351" y="3651765"/>
                </a:cubicBezTo>
                <a:cubicBezTo>
                  <a:pt x="5357831" y="3980363"/>
                  <a:pt x="4970082" y="4392045"/>
                  <a:pt x="4585980" y="4382136"/>
                </a:cubicBezTo>
                <a:cubicBezTo>
                  <a:pt x="4313508" y="4391261"/>
                  <a:pt x="4270270" y="4359189"/>
                  <a:pt x="3993272" y="4382136"/>
                </a:cubicBezTo>
                <a:cubicBezTo>
                  <a:pt x="3716274" y="4405083"/>
                  <a:pt x="3630348" y="4320882"/>
                  <a:pt x="3400563" y="4382136"/>
                </a:cubicBezTo>
                <a:cubicBezTo>
                  <a:pt x="3170778" y="4443390"/>
                  <a:pt x="2989686" y="4380909"/>
                  <a:pt x="2831563" y="4382136"/>
                </a:cubicBezTo>
                <a:cubicBezTo>
                  <a:pt x="2673440" y="4383363"/>
                  <a:pt x="2463919" y="4369215"/>
                  <a:pt x="2215146" y="4382136"/>
                </a:cubicBezTo>
                <a:cubicBezTo>
                  <a:pt x="2106047" y="4397733"/>
                  <a:pt x="1939275" y="4347452"/>
                  <a:pt x="1811990" y="4382136"/>
                </a:cubicBezTo>
                <a:cubicBezTo>
                  <a:pt x="1684705" y="4416820"/>
                  <a:pt x="1480300" y="4364448"/>
                  <a:pt x="1355670" y="4382136"/>
                </a:cubicBezTo>
                <a:cubicBezTo>
                  <a:pt x="1231040" y="4399824"/>
                  <a:pt x="1034833" y="4350581"/>
                  <a:pt x="886059" y="4382136"/>
                </a:cubicBezTo>
                <a:lnTo>
                  <a:pt x="886059" y="4382136"/>
                </a:lnTo>
                <a:cubicBezTo>
                  <a:pt x="821901" y="4387075"/>
                  <a:pt x="801727" y="4367990"/>
                  <a:pt x="730371" y="4382136"/>
                </a:cubicBezTo>
                <a:cubicBezTo>
                  <a:pt x="274926" y="4434847"/>
                  <a:pt x="-3751" y="4063165"/>
                  <a:pt x="0" y="3651765"/>
                </a:cubicBezTo>
                <a:cubicBezTo>
                  <a:pt x="-7308" y="3427746"/>
                  <a:pt x="45214" y="3353022"/>
                  <a:pt x="0" y="3177038"/>
                </a:cubicBezTo>
                <a:cubicBezTo>
                  <a:pt x="-45214" y="3001054"/>
                  <a:pt x="37590" y="2934485"/>
                  <a:pt x="0" y="2775345"/>
                </a:cubicBezTo>
                <a:cubicBezTo>
                  <a:pt x="-37590" y="2616205"/>
                  <a:pt x="36179" y="2472616"/>
                  <a:pt x="0" y="2355394"/>
                </a:cubicBezTo>
                <a:cubicBezTo>
                  <a:pt x="-36179" y="2238172"/>
                  <a:pt x="34561" y="2059010"/>
                  <a:pt x="0" y="1825890"/>
                </a:cubicBezTo>
                <a:cubicBezTo>
                  <a:pt x="-1167" y="1735403"/>
                  <a:pt x="38595" y="1600345"/>
                  <a:pt x="0" y="1395010"/>
                </a:cubicBezTo>
                <a:cubicBezTo>
                  <a:pt x="-38595" y="1189675"/>
                  <a:pt x="49403" y="1152214"/>
                  <a:pt x="0" y="928224"/>
                </a:cubicBezTo>
                <a:cubicBezTo>
                  <a:pt x="-5044" y="833387"/>
                  <a:pt x="22788" y="814159"/>
                  <a:pt x="0" y="730356"/>
                </a:cubicBezTo>
                <a:cubicBezTo>
                  <a:pt x="1" y="730364"/>
                  <a:pt x="-1" y="730367"/>
                  <a:pt x="0" y="730371"/>
                </a:cubicBezTo>
                <a:close/>
              </a:path>
            </a:pathLst>
          </a:custGeom>
          <a:solidFill>
            <a:srgbClr val="AF564F"/>
          </a:solidFill>
          <a:ln w="19050">
            <a:solidFill>
              <a:srgbClr val="AF564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43482"/>
                      <a:gd name="adj2" fmla="val -28818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80000" rtlCol="0" anchor="t" anchorCtr="0"/>
          <a:lstStyle/>
          <a:p>
            <a:pPr>
              <a:lnSpc>
                <a:spcPct val="120000"/>
              </a:lnSpc>
            </a:pPr>
            <a:r>
              <a:rPr kumimoji="1" lang="en-US" altLang="zh-TW" sz="7200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3</a:t>
            </a:r>
            <a:r>
              <a:rPr kumimoji="1" lang="zh-TW" altLang="en-US" sz="7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</a:t>
            </a:r>
            <a:endParaRPr kumimoji="1" lang="en-US" altLang="zh-TW" sz="7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圓角矩形圖說文字 20">
            <a:extLst>
              <a:ext uri="{FF2B5EF4-FFF2-40B4-BE49-F238E27FC236}">
                <a16:creationId xmlns:a16="http://schemas.microsoft.com/office/drawing/2014/main" id="{989DEF5C-B49A-B33D-24BC-411B5CBEAFA6}"/>
              </a:ext>
            </a:extLst>
          </p:cNvPr>
          <p:cNvSpPr/>
          <p:nvPr/>
        </p:nvSpPr>
        <p:spPr>
          <a:xfrm>
            <a:off x="6155034" y="1466688"/>
            <a:ext cx="5316351" cy="4382136"/>
          </a:xfrm>
          <a:custGeom>
            <a:avLst/>
            <a:gdLst>
              <a:gd name="connsiteX0" fmla="*/ 0 w 5316351"/>
              <a:gd name="connsiteY0" fmla="*/ 730371 h 4382136"/>
              <a:gd name="connsiteX1" fmla="*/ 730371 w 5316351"/>
              <a:gd name="connsiteY1" fmla="*/ 0 h 4382136"/>
              <a:gd name="connsiteX2" fmla="*/ 886059 w 5316351"/>
              <a:gd name="connsiteY2" fmla="*/ 0 h 4382136"/>
              <a:gd name="connsiteX3" fmla="*/ 886059 w 5316351"/>
              <a:gd name="connsiteY3" fmla="*/ 0 h 4382136"/>
              <a:gd name="connsiteX4" fmla="*/ 1342379 w 5316351"/>
              <a:gd name="connsiteY4" fmla="*/ 0 h 4382136"/>
              <a:gd name="connsiteX5" fmla="*/ 1785408 w 5316351"/>
              <a:gd name="connsiteY5" fmla="*/ 0 h 4382136"/>
              <a:gd name="connsiteX6" fmla="*/ 2215146 w 5316351"/>
              <a:gd name="connsiteY6" fmla="*/ 0 h 4382136"/>
              <a:gd name="connsiteX7" fmla="*/ 2831563 w 5316351"/>
              <a:gd name="connsiteY7" fmla="*/ 0 h 4382136"/>
              <a:gd name="connsiteX8" fmla="*/ 3447980 w 5316351"/>
              <a:gd name="connsiteY8" fmla="*/ 0 h 4382136"/>
              <a:gd name="connsiteX9" fmla="*/ 4064397 w 5316351"/>
              <a:gd name="connsiteY9" fmla="*/ 0 h 4382136"/>
              <a:gd name="connsiteX10" fmla="*/ 4585980 w 5316351"/>
              <a:gd name="connsiteY10" fmla="*/ 0 h 4382136"/>
              <a:gd name="connsiteX11" fmla="*/ 5316351 w 5316351"/>
              <a:gd name="connsiteY11" fmla="*/ 730371 h 4382136"/>
              <a:gd name="connsiteX12" fmla="*/ 5316351 w 5316351"/>
              <a:gd name="connsiteY12" fmla="*/ 730356 h 4382136"/>
              <a:gd name="connsiteX13" fmla="*/ 5316351 w 5316351"/>
              <a:gd name="connsiteY13" fmla="*/ 730356 h 4382136"/>
              <a:gd name="connsiteX14" fmla="*/ 5316351 w 5316351"/>
              <a:gd name="connsiteY14" fmla="*/ 1278123 h 4382136"/>
              <a:gd name="connsiteX15" fmla="*/ 5316351 w 5316351"/>
              <a:gd name="connsiteY15" fmla="*/ 1825890 h 4382136"/>
              <a:gd name="connsiteX16" fmla="*/ 5316351 w 5316351"/>
              <a:gd name="connsiteY16" fmla="*/ 2300618 h 4382136"/>
              <a:gd name="connsiteX17" fmla="*/ 5316351 w 5316351"/>
              <a:gd name="connsiteY17" fmla="*/ 2738828 h 4382136"/>
              <a:gd name="connsiteX18" fmla="*/ 5316351 w 5316351"/>
              <a:gd name="connsiteY18" fmla="*/ 3177038 h 4382136"/>
              <a:gd name="connsiteX19" fmla="*/ 5316351 w 5316351"/>
              <a:gd name="connsiteY19" fmla="*/ 3651765 h 4382136"/>
              <a:gd name="connsiteX20" fmla="*/ 4585980 w 5316351"/>
              <a:gd name="connsiteY20" fmla="*/ 4382136 h 4382136"/>
              <a:gd name="connsiteX21" fmla="*/ 4040688 w 5316351"/>
              <a:gd name="connsiteY21" fmla="*/ 4382136 h 4382136"/>
              <a:gd name="connsiteX22" fmla="*/ 3519105 w 5316351"/>
              <a:gd name="connsiteY22" fmla="*/ 4382136 h 4382136"/>
              <a:gd name="connsiteX23" fmla="*/ 2950105 w 5316351"/>
              <a:gd name="connsiteY23" fmla="*/ 4382136 h 4382136"/>
              <a:gd name="connsiteX24" fmla="*/ 2215146 w 5316351"/>
              <a:gd name="connsiteY24" fmla="*/ 4382136 h 4382136"/>
              <a:gd name="connsiteX25" fmla="*/ 1798699 w 5316351"/>
              <a:gd name="connsiteY25" fmla="*/ 4382136 h 4382136"/>
              <a:gd name="connsiteX26" fmla="*/ 1395542 w 5316351"/>
              <a:gd name="connsiteY26" fmla="*/ 4382136 h 4382136"/>
              <a:gd name="connsiteX27" fmla="*/ 886059 w 5316351"/>
              <a:gd name="connsiteY27" fmla="*/ 4382136 h 4382136"/>
              <a:gd name="connsiteX28" fmla="*/ 886059 w 5316351"/>
              <a:gd name="connsiteY28" fmla="*/ 4382136 h 4382136"/>
              <a:gd name="connsiteX29" fmla="*/ 730371 w 5316351"/>
              <a:gd name="connsiteY29" fmla="*/ 4382136 h 4382136"/>
              <a:gd name="connsiteX30" fmla="*/ 0 w 5316351"/>
              <a:gd name="connsiteY30" fmla="*/ 3651765 h 4382136"/>
              <a:gd name="connsiteX31" fmla="*/ 0 w 5316351"/>
              <a:gd name="connsiteY31" fmla="*/ 3231814 h 4382136"/>
              <a:gd name="connsiteX32" fmla="*/ 0 w 5316351"/>
              <a:gd name="connsiteY32" fmla="*/ 2830121 h 4382136"/>
              <a:gd name="connsiteX33" fmla="*/ 0 w 5316351"/>
              <a:gd name="connsiteY33" fmla="*/ 2337135 h 4382136"/>
              <a:gd name="connsiteX34" fmla="*/ 0 w 5316351"/>
              <a:gd name="connsiteY34" fmla="*/ 1825890 h 4382136"/>
              <a:gd name="connsiteX35" fmla="*/ 0 w 5316351"/>
              <a:gd name="connsiteY35" fmla="*/ 1403987 h 4382136"/>
              <a:gd name="connsiteX36" fmla="*/ 0 w 5316351"/>
              <a:gd name="connsiteY36" fmla="*/ 928224 h 4382136"/>
              <a:gd name="connsiteX37" fmla="*/ 0 w 5316351"/>
              <a:gd name="connsiteY37" fmla="*/ 730356 h 4382136"/>
              <a:gd name="connsiteX38" fmla="*/ 0 w 5316351"/>
              <a:gd name="connsiteY38" fmla="*/ 730371 h 438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16351" h="4382136" fill="none" extrusionOk="0">
                <a:moveTo>
                  <a:pt x="0" y="730371"/>
                </a:moveTo>
                <a:cubicBezTo>
                  <a:pt x="16429" y="369227"/>
                  <a:pt x="360777" y="15714"/>
                  <a:pt x="730371" y="0"/>
                </a:cubicBezTo>
                <a:cubicBezTo>
                  <a:pt x="762222" y="-3692"/>
                  <a:pt x="826587" y="18520"/>
                  <a:pt x="886059" y="0"/>
                </a:cubicBezTo>
                <a:lnTo>
                  <a:pt x="886059" y="0"/>
                </a:lnTo>
                <a:cubicBezTo>
                  <a:pt x="1031861" y="-37563"/>
                  <a:pt x="1182603" y="7029"/>
                  <a:pt x="1342379" y="0"/>
                </a:cubicBezTo>
                <a:cubicBezTo>
                  <a:pt x="1502155" y="-7029"/>
                  <a:pt x="1683862" y="8664"/>
                  <a:pt x="1785408" y="0"/>
                </a:cubicBezTo>
                <a:cubicBezTo>
                  <a:pt x="1886954" y="-8664"/>
                  <a:pt x="2048841" y="40614"/>
                  <a:pt x="2215146" y="0"/>
                </a:cubicBezTo>
                <a:cubicBezTo>
                  <a:pt x="2347464" y="-65092"/>
                  <a:pt x="2613800" y="29758"/>
                  <a:pt x="2831563" y="0"/>
                </a:cubicBezTo>
                <a:cubicBezTo>
                  <a:pt x="3049326" y="-29758"/>
                  <a:pt x="3259742" y="32289"/>
                  <a:pt x="3447980" y="0"/>
                </a:cubicBezTo>
                <a:cubicBezTo>
                  <a:pt x="3636218" y="-32289"/>
                  <a:pt x="3849999" y="9609"/>
                  <a:pt x="4064397" y="0"/>
                </a:cubicBezTo>
                <a:cubicBezTo>
                  <a:pt x="4278795" y="-9609"/>
                  <a:pt x="4337199" y="19240"/>
                  <a:pt x="4585980" y="0"/>
                </a:cubicBezTo>
                <a:cubicBezTo>
                  <a:pt x="4993114" y="-33400"/>
                  <a:pt x="5361210" y="422717"/>
                  <a:pt x="5316351" y="730371"/>
                </a:cubicBezTo>
                <a:cubicBezTo>
                  <a:pt x="5316350" y="730366"/>
                  <a:pt x="5316352" y="730363"/>
                  <a:pt x="5316351" y="730356"/>
                </a:cubicBezTo>
                <a:lnTo>
                  <a:pt x="5316351" y="730356"/>
                </a:lnTo>
                <a:cubicBezTo>
                  <a:pt x="5318595" y="886818"/>
                  <a:pt x="5283569" y="1060548"/>
                  <a:pt x="5316351" y="1278123"/>
                </a:cubicBezTo>
                <a:cubicBezTo>
                  <a:pt x="5349133" y="1495698"/>
                  <a:pt x="5301590" y="1558371"/>
                  <a:pt x="5316351" y="1825890"/>
                </a:cubicBezTo>
                <a:cubicBezTo>
                  <a:pt x="5365556" y="2019476"/>
                  <a:pt x="5298348" y="2102318"/>
                  <a:pt x="5316351" y="2300618"/>
                </a:cubicBezTo>
                <a:cubicBezTo>
                  <a:pt x="5334354" y="2498918"/>
                  <a:pt x="5310913" y="2621981"/>
                  <a:pt x="5316351" y="2738828"/>
                </a:cubicBezTo>
                <a:cubicBezTo>
                  <a:pt x="5321789" y="2855675"/>
                  <a:pt x="5300747" y="3053368"/>
                  <a:pt x="5316351" y="3177038"/>
                </a:cubicBezTo>
                <a:cubicBezTo>
                  <a:pt x="5331955" y="3300708"/>
                  <a:pt x="5307357" y="3512947"/>
                  <a:pt x="5316351" y="3651765"/>
                </a:cubicBezTo>
                <a:cubicBezTo>
                  <a:pt x="5260251" y="4136617"/>
                  <a:pt x="4959230" y="4457335"/>
                  <a:pt x="4585980" y="4382136"/>
                </a:cubicBezTo>
                <a:cubicBezTo>
                  <a:pt x="4347609" y="4424212"/>
                  <a:pt x="4215315" y="4343264"/>
                  <a:pt x="4040688" y="4382136"/>
                </a:cubicBezTo>
                <a:cubicBezTo>
                  <a:pt x="3866061" y="4421008"/>
                  <a:pt x="3680873" y="4356870"/>
                  <a:pt x="3519105" y="4382136"/>
                </a:cubicBezTo>
                <a:cubicBezTo>
                  <a:pt x="3357337" y="4407402"/>
                  <a:pt x="3182272" y="4343314"/>
                  <a:pt x="2950105" y="4382136"/>
                </a:cubicBezTo>
                <a:cubicBezTo>
                  <a:pt x="2717938" y="4420958"/>
                  <a:pt x="2441335" y="4312958"/>
                  <a:pt x="2215146" y="4382136"/>
                </a:cubicBezTo>
                <a:cubicBezTo>
                  <a:pt x="2095591" y="4411360"/>
                  <a:pt x="1967499" y="4361603"/>
                  <a:pt x="1798699" y="4382136"/>
                </a:cubicBezTo>
                <a:cubicBezTo>
                  <a:pt x="1629899" y="4402669"/>
                  <a:pt x="1552912" y="4371065"/>
                  <a:pt x="1395542" y="4382136"/>
                </a:cubicBezTo>
                <a:cubicBezTo>
                  <a:pt x="1238172" y="4393207"/>
                  <a:pt x="1030060" y="4355772"/>
                  <a:pt x="886059" y="4382136"/>
                </a:cubicBezTo>
                <a:lnTo>
                  <a:pt x="886059" y="4382136"/>
                </a:lnTo>
                <a:cubicBezTo>
                  <a:pt x="824490" y="4388436"/>
                  <a:pt x="777321" y="4370495"/>
                  <a:pt x="730371" y="4382136"/>
                </a:cubicBezTo>
                <a:cubicBezTo>
                  <a:pt x="369721" y="4367131"/>
                  <a:pt x="18713" y="4010238"/>
                  <a:pt x="0" y="3651765"/>
                </a:cubicBezTo>
                <a:cubicBezTo>
                  <a:pt x="-12431" y="3475629"/>
                  <a:pt x="44976" y="3332861"/>
                  <a:pt x="0" y="3231814"/>
                </a:cubicBezTo>
                <a:cubicBezTo>
                  <a:pt x="-44976" y="3130767"/>
                  <a:pt x="42103" y="2913422"/>
                  <a:pt x="0" y="2830121"/>
                </a:cubicBezTo>
                <a:cubicBezTo>
                  <a:pt x="-42103" y="2746820"/>
                  <a:pt x="12515" y="2580038"/>
                  <a:pt x="0" y="2337135"/>
                </a:cubicBezTo>
                <a:cubicBezTo>
                  <a:pt x="-12515" y="2094232"/>
                  <a:pt x="11521" y="1958249"/>
                  <a:pt x="0" y="1825890"/>
                </a:cubicBezTo>
                <a:cubicBezTo>
                  <a:pt x="-13864" y="1655926"/>
                  <a:pt x="36209" y="1488598"/>
                  <a:pt x="0" y="1403987"/>
                </a:cubicBezTo>
                <a:cubicBezTo>
                  <a:pt x="-36209" y="1319376"/>
                  <a:pt x="38853" y="1127672"/>
                  <a:pt x="0" y="928224"/>
                </a:cubicBezTo>
                <a:cubicBezTo>
                  <a:pt x="-8104" y="850263"/>
                  <a:pt x="5011" y="826090"/>
                  <a:pt x="0" y="730356"/>
                </a:cubicBezTo>
                <a:cubicBezTo>
                  <a:pt x="2" y="730359"/>
                  <a:pt x="0" y="730364"/>
                  <a:pt x="0" y="730371"/>
                </a:cubicBezTo>
                <a:close/>
              </a:path>
              <a:path w="5316351" h="4382136" stroke="0" extrusionOk="0">
                <a:moveTo>
                  <a:pt x="0" y="730371"/>
                </a:moveTo>
                <a:cubicBezTo>
                  <a:pt x="-63023" y="288124"/>
                  <a:pt x="256015" y="26641"/>
                  <a:pt x="730371" y="0"/>
                </a:cubicBezTo>
                <a:cubicBezTo>
                  <a:pt x="805782" y="-779"/>
                  <a:pt x="832251" y="10796"/>
                  <a:pt x="886059" y="0"/>
                </a:cubicBezTo>
                <a:lnTo>
                  <a:pt x="886059" y="0"/>
                </a:lnTo>
                <a:cubicBezTo>
                  <a:pt x="1018868" y="-8959"/>
                  <a:pt x="1104083" y="15121"/>
                  <a:pt x="1315797" y="0"/>
                </a:cubicBezTo>
                <a:cubicBezTo>
                  <a:pt x="1527511" y="-15121"/>
                  <a:pt x="1584933" y="5557"/>
                  <a:pt x="1745535" y="0"/>
                </a:cubicBezTo>
                <a:cubicBezTo>
                  <a:pt x="1906137" y="-5557"/>
                  <a:pt x="2039379" y="217"/>
                  <a:pt x="2215146" y="0"/>
                </a:cubicBezTo>
                <a:cubicBezTo>
                  <a:pt x="2466905" y="-20765"/>
                  <a:pt x="2554709" y="56811"/>
                  <a:pt x="2760438" y="0"/>
                </a:cubicBezTo>
                <a:cubicBezTo>
                  <a:pt x="2966167" y="-56811"/>
                  <a:pt x="3085668" y="18285"/>
                  <a:pt x="3353146" y="0"/>
                </a:cubicBezTo>
                <a:cubicBezTo>
                  <a:pt x="3620624" y="-18285"/>
                  <a:pt x="3776441" y="48223"/>
                  <a:pt x="3898438" y="0"/>
                </a:cubicBezTo>
                <a:cubicBezTo>
                  <a:pt x="4020435" y="-48223"/>
                  <a:pt x="4399444" y="68413"/>
                  <a:pt x="4585980" y="0"/>
                </a:cubicBezTo>
                <a:cubicBezTo>
                  <a:pt x="5005903" y="13535"/>
                  <a:pt x="5340779" y="363361"/>
                  <a:pt x="5316351" y="730371"/>
                </a:cubicBezTo>
                <a:cubicBezTo>
                  <a:pt x="5316349" y="730365"/>
                  <a:pt x="5316352" y="730361"/>
                  <a:pt x="5316351" y="730356"/>
                </a:cubicBezTo>
                <a:lnTo>
                  <a:pt x="5316351" y="730356"/>
                </a:lnTo>
                <a:cubicBezTo>
                  <a:pt x="5355063" y="936898"/>
                  <a:pt x="5288823" y="1077921"/>
                  <a:pt x="5316351" y="1278123"/>
                </a:cubicBezTo>
                <a:cubicBezTo>
                  <a:pt x="5343879" y="1478325"/>
                  <a:pt x="5275047" y="1662685"/>
                  <a:pt x="5316351" y="1825890"/>
                </a:cubicBezTo>
                <a:cubicBezTo>
                  <a:pt x="5348043" y="1959650"/>
                  <a:pt x="5294167" y="2113355"/>
                  <a:pt x="5316351" y="2282359"/>
                </a:cubicBezTo>
                <a:cubicBezTo>
                  <a:pt x="5338535" y="2451363"/>
                  <a:pt x="5310987" y="2595213"/>
                  <a:pt x="5316351" y="2720569"/>
                </a:cubicBezTo>
                <a:cubicBezTo>
                  <a:pt x="5321715" y="2845925"/>
                  <a:pt x="5283976" y="2981497"/>
                  <a:pt x="5316351" y="3122261"/>
                </a:cubicBezTo>
                <a:cubicBezTo>
                  <a:pt x="5348726" y="3263025"/>
                  <a:pt x="5301985" y="3545183"/>
                  <a:pt x="5316351" y="3651765"/>
                </a:cubicBezTo>
                <a:cubicBezTo>
                  <a:pt x="5357831" y="3980363"/>
                  <a:pt x="4970082" y="4392045"/>
                  <a:pt x="4585980" y="4382136"/>
                </a:cubicBezTo>
                <a:cubicBezTo>
                  <a:pt x="4313508" y="4391261"/>
                  <a:pt x="4270270" y="4359189"/>
                  <a:pt x="3993272" y="4382136"/>
                </a:cubicBezTo>
                <a:cubicBezTo>
                  <a:pt x="3716274" y="4405083"/>
                  <a:pt x="3630348" y="4320882"/>
                  <a:pt x="3400563" y="4382136"/>
                </a:cubicBezTo>
                <a:cubicBezTo>
                  <a:pt x="3170778" y="4443390"/>
                  <a:pt x="2989686" y="4380909"/>
                  <a:pt x="2831563" y="4382136"/>
                </a:cubicBezTo>
                <a:cubicBezTo>
                  <a:pt x="2673440" y="4383363"/>
                  <a:pt x="2463919" y="4369215"/>
                  <a:pt x="2215146" y="4382136"/>
                </a:cubicBezTo>
                <a:cubicBezTo>
                  <a:pt x="2106047" y="4397733"/>
                  <a:pt x="1939275" y="4347452"/>
                  <a:pt x="1811990" y="4382136"/>
                </a:cubicBezTo>
                <a:cubicBezTo>
                  <a:pt x="1684705" y="4416820"/>
                  <a:pt x="1480300" y="4364448"/>
                  <a:pt x="1355670" y="4382136"/>
                </a:cubicBezTo>
                <a:cubicBezTo>
                  <a:pt x="1231040" y="4399824"/>
                  <a:pt x="1034833" y="4350581"/>
                  <a:pt x="886059" y="4382136"/>
                </a:cubicBezTo>
                <a:lnTo>
                  <a:pt x="886059" y="4382136"/>
                </a:lnTo>
                <a:cubicBezTo>
                  <a:pt x="821901" y="4387075"/>
                  <a:pt x="801727" y="4367990"/>
                  <a:pt x="730371" y="4382136"/>
                </a:cubicBezTo>
                <a:cubicBezTo>
                  <a:pt x="274926" y="4434847"/>
                  <a:pt x="-3751" y="4063165"/>
                  <a:pt x="0" y="3651765"/>
                </a:cubicBezTo>
                <a:cubicBezTo>
                  <a:pt x="-7308" y="3427746"/>
                  <a:pt x="45214" y="3353022"/>
                  <a:pt x="0" y="3177038"/>
                </a:cubicBezTo>
                <a:cubicBezTo>
                  <a:pt x="-45214" y="3001054"/>
                  <a:pt x="37590" y="2934485"/>
                  <a:pt x="0" y="2775345"/>
                </a:cubicBezTo>
                <a:cubicBezTo>
                  <a:pt x="-37590" y="2616205"/>
                  <a:pt x="36179" y="2472616"/>
                  <a:pt x="0" y="2355394"/>
                </a:cubicBezTo>
                <a:cubicBezTo>
                  <a:pt x="-36179" y="2238172"/>
                  <a:pt x="34561" y="2059010"/>
                  <a:pt x="0" y="1825890"/>
                </a:cubicBezTo>
                <a:cubicBezTo>
                  <a:pt x="-1167" y="1735403"/>
                  <a:pt x="38595" y="1600345"/>
                  <a:pt x="0" y="1395010"/>
                </a:cubicBezTo>
                <a:cubicBezTo>
                  <a:pt x="-38595" y="1189675"/>
                  <a:pt x="49403" y="1152214"/>
                  <a:pt x="0" y="928224"/>
                </a:cubicBezTo>
                <a:cubicBezTo>
                  <a:pt x="-5044" y="833387"/>
                  <a:pt x="22788" y="814159"/>
                  <a:pt x="0" y="730356"/>
                </a:cubicBezTo>
                <a:cubicBezTo>
                  <a:pt x="1" y="730364"/>
                  <a:pt x="-1" y="730367"/>
                  <a:pt x="0" y="730371"/>
                </a:cubicBezTo>
                <a:close/>
              </a:path>
            </a:pathLst>
          </a:custGeom>
          <a:solidFill>
            <a:srgbClr val="6954A8"/>
          </a:solidFill>
          <a:ln w="19050">
            <a:solidFill>
              <a:srgbClr val="6954A8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43482"/>
                      <a:gd name="adj2" fmla="val -28818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0" rtlCol="0" anchor="t" anchorCtr="0"/>
          <a:lstStyle/>
          <a:p>
            <a:pPr algn="r">
              <a:lnSpc>
                <a:spcPct val="120000"/>
              </a:lnSpc>
            </a:pPr>
            <a:r>
              <a:rPr kumimoji="1" lang="en-US" altLang="zh-TW" sz="7200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3</a:t>
            </a:r>
            <a:r>
              <a:rPr kumimoji="1" lang="zh-TW" altLang="en-US" sz="7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</a:t>
            </a:r>
            <a:endParaRPr kumimoji="1" lang="en-US" altLang="zh-TW" sz="7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B7E21DAF-78BE-6745-31B8-52C11D9B97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170">
            <a:off x="305854" y="3958546"/>
            <a:ext cx="2299056" cy="231135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C50E66-0B6E-553D-51FE-CDD807868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F1CA0A-6A0A-273E-7215-D9332509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腎臟保健的健康寶典－三多三少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41CE5910-5054-E3AA-6252-9E500FFC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873" y="4189344"/>
            <a:ext cx="562764" cy="80394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A4BD1A2-8B7B-F494-C7FE-6822AEDE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814" y="2300256"/>
            <a:ext cx="685632" cy="69695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7324E20-0708-A9D4-1C4C-6E245C8BD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1" y="3202848"/>
            <a:ext cx="755999" cy="871527"/>
          </a:xfrm>
          <a:prstGeom prst="rect">
            <a:avLst/>
          </a:prstGeom>
        </p:spPr>
      </p:pic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8C487B3E-59A4-C3E2-9E50-724C66616405}"/>
              </a:ext>
            </a:extLst>
          </p:cNvPr>
          <p:cNvSpPr txBox="1">
            <a:spLocks/>
          </p:cNvSpPr>
          <p:nvPr/>
        </p:nvSpPr>
        <p:spPr>
          <a:xfrm>
            <a:off x="3900479" y="2302577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多纖維</a:t>
            </a:r>
          </a:p>
        </p:txBody>
      </p: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2BDA3F10-5949-F3DA-BD74-A0F0978EFC03}"/>
              </a:ext>
            </a:extLst>
          </p:cNvPr>
          <p:cNvSpPr txBox="1">
            <a:spLocks/>
          </p:cNvSpPr>
          <p:nvPr/>
        </p:nvSpPr>
        <p:spPr>
          <a:xfrm>
            <a:off x="3900479" y="3283884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多蔬菜</a:t>
            </a: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77F9F5EF-1BCD-29B2-46F4-BF1358EC7EB8}"/>
              </a:ext>
            </a:extLst>
          </p:cNvPr>
          <p:cNvSpPr txBox="1">
            <a:spLocks/>
          </p:cNvSpPr>
          <p:nvPr/>
        </p:nvSpPr>
        <p:spPr>
          <a:xfrm>
            <a:off x="3900479" y="4254040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多喝水</a:t>
            </a:r>
          </a:p>
        </p:txBody>
      </p:sp>
      <p:sp>
        <p:nvSpPr>
          <p:cNvPr id="30" name="內容版面配置區 2">
            <a:extLst>
              <a:ext uri="{FF2B5EF4-FFF2-40B4-BE49-F238E27FC236}">
                <a16:creationId xmlns:a16="http://schemas.microsoft.com/office/drawing/2014/main" id="{AF9A0D63-654D-FCCF-4AB4-43E079F2B17C}"/>
              </a:ext>
            </a:extLst>
          </p:cNvPr>
          <p:cNvSpPr txBox="1">
            <a:spLocks/>
          </p:cNvSpPr>
          <p:nvPr/>
        </p:nvSpPr>
        <p:spPr>
          <a:xfrm>
            <a:off x="7480034" y="2314988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少鹽</a:t>
            </a:r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5C3CBBB4-5C5F-064C-78EB-AEEF65158C2C}"/>
              </a:ext>
            </a:extLst>
          </p:cNvPr>
          <p:cNvSpPr txBox="1">
            <a:spLocks/>
          </p:cNvSpPr>
          <p:nvPr/>
        </p:nvSpPr>
        <p:spPr>
          <a:xfrm>
            <a:off x="7480034" y="3296295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少油</a:t>
            </a:r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D9000687-260A-CB6C-C3F1-3BBE092FE3EA}"/>
              </a:ext>
            </a:extLst>
          </p:cNvPr>
          <p:cNvSpPr txBox="1">
            <a:spLocks/>
          </p:cNvSpPr>
          <p:nvPr/>
        </p:nvSpPr>
        <p:spPr>
          <a:xfrm>
            <a:off x="7480034" y="4266451"/>
            <a:ext cx="1979202" cy="72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kumimoji="1"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少糖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A2E4E73B-24DC-9516-7785-A32FD349E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517" y="4295267"/>
            <a:ext cx="676287" cy="63806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1E6A6696-FED7-31BC-D45E-FA0AC8C18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517" y="2363313"/>
            <a:ext cx="676287" cy="46899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E076AA4C-0615-344C-A737-D3F011DA3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311" y="3231531"/>
            <a:ext cx="388549" cy="787368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2D195271-2CD8-66BC-6B31-3AB2D9D3E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1141">
            <a:off x="9852779" y="4069388"/>
            <a:ext cx="1881274" cy="2183375"/>
          </a:xfrm>
          <a:prstGeom prst="rect">
            <a:avLst/>
          </a:prstGeom>
        </p:spPr>
      </p:pic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D79EE592-343E-61C2-BAA1-CF761C6ACCAD}"/>
              </a:ext>
            </a:extLst>
          </p:cNvPr>
          <p:cNvSpPr txBox="1">
            <a:spLocks/>
          </p:cNvSpPr>
          <p:nvPr/>
        </p:nvSpPr>
        <p:spPr>
          <a:xfrm>
            <a:off x="200025" y="6440488"/>
            <a:ext cx="760571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2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A5DD33-C95A-EA5D-0AFF-4B96342E0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8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>
            <a:extLst>
              <a:ext uri="{FF2B5EF4-FFF2-40B4-BE49-F238E27FC236}">
                <a16:creationId xmlns:a16="http://schemas.microsoft.com/office/drawing/2014/main" id="{BE522D0E-4492-862B-FBE9-D6DA0242B63E}"/>
              </a:ext>
            </a:extLst>
          </p:cNvPr>
          <p:cNvSpPr/>
          <p:nvPr/>
        </p:nvSpPr>
        <p:spPr>
          <a:xfrm>
            <a:off x="808083" y="1181100"/>
            <a:ext cx="6997655" cy="4683141"/>
          </a:xfrm>
          <a:custGeom>
            <a:avLst/>
            <a:gdLst>
              <a:gd name="connsiteX0" fmla="*/ 0 w 6997655"/>
              <a:gd name="connsiteY0" fmla="*/ 321076 h 4683141"/>
              <a:gd name="connsiteX1" fmla="*/ 321076 w 6997655"/>
              <a:gd name="connsiteY1" fmla="*/ 0 h 4683141"/>
              <a:gd name="connsiteX2" fmla="*/ 771739 w 6997655"/>
              <a:gd name="connsiteY2" fmla="*/ 0 h 4683141"/>
              <a:gd name="connsiteX3" fmla="*/ 1413067 w 6997655"/>
              <a:gd name="connsiteY3" fmla="*/ 0 h 4683141"/>
              <a:gd name="connsiteX4" fmla="*/ 1990840 w 6997655"/>
              <a:gd name="connsiteY4" fmla="*/ 0 h 4683141"/>
              <a:gd name="connsiteX5" fmla="*/ 2568613 w 6997655"/>
              <a:gd name="connsiteY5" fmla="*/ 0 h 4683141"/>
              <a:gd name="connsiteX6" fmla="*/ 3209941 w 6997655"/>
              <a:gd name="connsiteY6" fmla="*/ 0 h 4683141"/>
              <a:gd name="connsiteX7" fmla="*/ 3597049 w 6997655"/>
              <a:gd name="connsiteY7" fmla="*/ 0 h 4683141"/>
              <a:gd name="connsiteX8" fmla="*/ 4238377 w 6997655"/>
              <a:gd name="connsiteY8" fmla="*/ 0 h 4683141"/>
              <a:gd name="connsiteX9" fmla="*/ 4689040 w 6997655"/>
              <a:gd name="connsiteY9" fmla="*/ 0 h 4683141"/>
              <a:gd name="connsiteX10" fmla="*/ 5330368 w 6997655"/>
              <a:gd name="connsiteY10" fmla="*/ 0 h 4683141"/>
              <a:gd name="connsiteX11" fmla="*/ 5908141 w 6997655"/>
              <a:gd name="connsiteY11" fmla="*/ 0 h 4683141"/>
              <a:gd name="connsiteX12" fmla="*/ 6676579 w 6997655"/>
              <a:gd name="connsiteY12" fmla="*/ 0 h 4683141"/>
              <a:gd name="connsiteX13" fmla="*/ 6997655 w 6997655"/>
              <a:gd name="connsiteY13" fmla="*/ 321076 h 4683141"/>
              <a:gd name="connsiteX14" fmla="*/ 6997655 w 6997655"/>
              <a:gd name="connsiteY14" fmla="*/ 938770 h 4683141"/>
              <a:gd name="connsiteX15" fmla="*/ 6997655 w 6997655"/>
              <a:gd name="connsiteY15" fmla="*/ 1516054 h 4683141"/>
              <a:gd name="connsiteX16" fmla="*/ 6997655 w 6997655"/>
              <a:gd name="connsiteY16" fmla="*/ 2093338 h 4683141"/>
              <a:gd name="connsiteX17" fmla="*/ 6997655 w 6997655"/>
              <a:gd name="connsiteY17" fmla="*/ 2549393 h 4683141"/>
              <a:gd name="connsiteX18" fmla="*/ 6997655 w 6997655"/>
              <a:gd name="connsiteY18" fmla="*/ 3126677 h 4683141"/>
              <a:gd name="connsiteX19" fmla="*/ 6997655 w 6997655"/>
              <a:gd name="connsiteY19" fmla="*/ 3744371 h 4683141"/>
              <a:gd name="connsiteX20" fmla="*/ 6997655 w 6997655"/>
              <a:gd name="connsiteY20" fmla="*/ 4362065 h 4683141"/>
              <a:gd name="connsiteX21" fmla="*/ 6676579 w 6997655"/>
              <a:gd name="connsiteY21" fmla="*/ 4683141 h 4683141"/>
              <a:gd name="connsiteX22" fmla="*/ 6098806 w 6997655"/>
              <a:gd name="connsiteY22" fmla="*/ 4683141 h 4683141"/>
              <a:gd name="connsiteX23" fmla="*/ 5521033 w 6997655"/>
              <a:gd name="connsiteY23" fmla="*/ 4683141 h 4683141"/>
              <a:gd name="connsiteX24" fmla="*/ 5006815 w 6997655"/>
              <a:gd name="connsiteY24" fmla="*/ 4683141 h 4683141"/>
              <a:gd name="connsiteX25" fmla="*/ 4429042 w 6997655"/>
              <a:gd name="connsiteY25" fmla="*/ 4683141 h 4683141"/>
              <a:gd name="connsiteX26" fmla="*/ 3978379 w 6997655"/>
              <a:gd name="connsiteY26" fmla="*/ 4683141 h 4683141"/>
              <a:gd name="connsiteX27" fmla="*/ 3400606 w 6997655"/>
              <a:gd name="connsiteY27" fmla="*/ 4683141 h 4683141"/>
              <a:gd name="connsiteX28" fmla="*/ 3013498 w 6997655"/>
              <a:gd name="connsiteY28" fmla="*/ 4683141 h 4683141"/>
              <a:gd name="connsiteX29" fmla="*/ 2562835 w 6997655"/>
              <a:gd name="connsiteY29" fmla="*/ 4683141 h 4683141"/>
              <a:gd name="connsiteX30" fmla="*/ 2175727 w 6997655"/>
              <a:gd name="connsiteY30" fmla="*/ 4683141 h 4683141"/>
              <a:gd name="connsiteX31" fmla="*/ 1470844 w 6997655"/>
              <a:gd name="connsiteY31" fmla="*/ 4683141 h 4683141"/>
              <a:gd name="connsiteX32" fmla="*/ 829516 w 6997655"/>
              <a:gd name="connsiteY32" fmla="*/ 4683141 h 4683141"/>
              <a:gd name="connsiteX33" fmla="*/ 321076 w 6997655"/>
              <a:gd name="connsiteY33" fmla="*/ 4683141 h 4683141"/>
              <a:gd name="connsiteX34" fmla="*/ 0 w 6997655"/>
              <a:gd name="connsiteY34" fmla="*/ 4362065 h 4683141"/>
              <a:gd name="connsiteX35" fmla="*/ 0 w 6997655"/>
              <a:gd name="connsiteY35" fmla="*/ 3784781 h 4683141"/>
              <a:gd name="connsiteX36" fmla="*/ 0 w 6997655"/>
              <a:gd name="connsiteY36" fmla="*/ 3247907 h 4683141"/>
              <a:gd name="connsiteX37" fmla="*/ 0 w 6997655"/>
              <a:gd name="connsiteY37" fmla="*/ 2711032 h 4683141"/>
              <a:gd name="connsiteX38" fmla="*/ 0 w 6997655"/>
              <a:gd name="connsiteY38" fmla="*/ 2214568 h 4683141"/>
              <a:gd name="connsiteX39" fmla="*/ 0 w 6997655"/>
              <a:gd name="connsiteY39" fmla="*/ 1556464 h 4683141"/>
              <a:gd name="connsiteX40" fmla="*/ 0 w 6997655"/>
              <a:gd name="connsiteY40" fmla="*/ 1060000 h 4683141"/>
              <a:gd name="connsiteX41" fmla="*/ 0 w 6997655"/>
              <a:gd name="connsiteY41" fmla="*/ 321076 h 46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997655" h="4683141" fill="none" extrusionOk="0">
                <a:moveTo>
                  <a:pt x="0" y="321076"/>
                </a:moveTo>
                <a:cubicBezTo>
                  <a:pt x="21290" y="166450"/>
                  <a:pt x="111999" y="25032"/>
                  <a:pt x="321076" y="0"/>
                </a:cubicBezTo>
                <a:cubicBezTo>
                  <a:pt x="521007" y="-40015"/>
                  <a:pt x="584191" y="34715"/>
                  <a:pt x="771739" y="0"/>
                </a:cubicBezTo>
                <a:cubicBezTo>
                  <a:pt x="959287" y="-34715"/>
                  <a:pt x="1231264" y="33308"/>
                  <a:pt x="1413067" y="0"/>
                </a:cubicBezTo>
                <a:cubicBezTo>
                  <a:pt x="1594870" y="-33308"/>
                  <a:pt x="1726733" y="7537"/>
                  <a:pt x="1990840" y="0"/>
                </a:cubicBezTo>
                <a:cubicBezTo>
                  <a:pt x="2254947" y="-7537"/>
                  <a:pt x="2381611" y="65014"/>
                  <a:pt x="2568613" y="0"/>
                </a:cubicBezTo>
                <a:cubicBezTo>
                  <a:pt x="2755615" y="-65014"/>
                  <a:pt x="2959511" y="75201"/>
                  <a:pt x="3209941" y="0"/>
                </a:cubicBezTo>
                <a:cubicBezTo>
                  <a:pt x="3460371" y="-75201"/>
                  <a:pt x="3434383" y="38471"/>
                  <a:pt x="3597049" y="0"/>
                </a:cubicBezTo>
                <a:cubicBezTo>
                  <a:pt x="3759715" y="-38471"/>
                  <a:pt x="4081217" y="43822"/>
                  <a:pt x="4238377" y="0"/>
                </a:cubicBezTo>
                <a:cubicBezTo>
                  <a:pt x="4395537" y="-43822"/>
                  <a:pt x="4545155" y="26815"/>
                  <a:pt x="4689040" y="0"/>
                </a:cubicBezTo>
                <a:cubicBezTo>
                  <a:pt x="4832925" y="-26815"/>
                  <a:pt x="5190802" y="73218"/>
                  <a:pt x="5330368" y="0"/>
                </a:cubicBezTo>
                <a:cubicBezTo>
                  <a:pt x="5469934" y="-73218"/>
                  <a:pt x="5650793" y="62373"/>
                  <a:pt x="5908141" y="0"/>
                </a:cubicBezTo>
                <a:cubicBezTo>
                  <a:pt x="6165489" y="-62373"/>
                  <a:pt x="6377599" y="31316"/>
                  <a:pt x="6676579" y="0"/>
                </a:cubicBezTo>
                <a:cubicBezTo>
                  <a:pt x="6838152" y="-28068"/>
                  <a:pt x="6979461" y="131603"/>
                  <a:pt x="6997655" y="321076"/>
                </a:cubicBezTo>
                <a:cubicBezTo>
                  <a:pt x="7002571" y="551834"/>
                  <a:pt x="6978487" y="803889"/>
                  <a:pt x="6997655" y="938770"/>
                </a:cubicBezTo>
                <a:cubicBezTo>
                  <a:pt x="7016823" y="1073651"/>
                  <a:pt x="6991328" y="1282710"/>
                  <a:pt x="6997655" y="1516054"/>
                </a:cubicBezTo>
                <a:cubicBezTo>
                  <a:pt x="7003982" y="1749398"/>
                  <a:pt x="6966100" y="1908286"/>
                  <a:pt x="6997655" y="2093338"/>
                </a:cubicBezTo>
                <a:cubicBezTo>
                  <a:pt x="7029210" y="2278390"/>
                  <a:pt x="6976435" y="2332774"/>
                  <a:pt x="6997655" y="2549393"/>
                </a:cubicBezTo>
                <a:cubicBezTo>
                  <a:pt x="7018875" y="2766012"/>
                  <a:pt x="6950175" y="2958234"/>
                  <a:pt x="6997655" y="3126677"/>
                </a:cubicBezTo>
                <a:cubicBezTo>
                  <a:pt x="7045135" y="3295120"/>
                  <a:pt x="6957939" y="3606561"/>
                  <a:pt x="6997655" y="3744371"/>
                </a:cubicBezTo>
                <a:cubicBezTo>
                  <a:pt x="7037371" y="3882181"/>
                  <a:pt x="6953234" y="4095029"/>
                  <a:pt x="6997655" y="4362065"/>
                </a:cubicBezTo>
                <a:cubicBezTo>
                  <a:pt x="6990249" y="4548026"/>
                  <a:pt x="6813011" y="4701249"/>
                  <a:pt x="6676579" y="4683141"/>
                </a:cubicBezTo>
                <a:cubicBezTo>
                  <a:pt x="6497147" y="4725547"/>
                  <a:pt x="6377083" y="4645572"/>
                  <a:pt x="6098806" y="4683141"/>
                </a:cubicBezTo>
                <a:cubicBezTo>
                  <a:pt x="5820529" y="4720710"/>
                  <a:pt x="5679600" y="4659499"/>
                  <a:pt x="5521033" y="4683141"/>
                </a:cubicBezTo>
                <a:cubicBezTo>
                  <a:pt x="5362466" y="4706783"/>
                  <a:pt x="5215284" y="4682064"/>
                  <a:pt x="5006815" y="4683141"/>
                </a:cubicBezTo>
                <a:cubicBezTo>
                  <a:pt x="4798346" y="4684218"/>
                  <a:pt x="4574445" y="4677313"/>
                  <a:pt x="4429042" y="4683141"/>
                </a:cubicBezTo>
                <a:cubicBezTo>
                  <a:pt x="4283639" y="4688969"/>
                  <a:pt x="4123537" y="4664061"/>
                  <a:pt x="3978379" y="4683141"/>
                </a:cubicBezTo>
                <a:cubicBezTo>
                  <a:pt x="3833221" y="4702221"/>
                  <a:pt x="3567685" y="4676637"/>
                  <a:pt x="3400606" y="4683141"/>
                </a:cubicBezTo>
                <a:cubicBezTo>
                  <a:pt x="3233527" y="4689645"/>
                  <a:pt x="3184565" y="4651137"/>
                  <a:pt x="3013498" y="4683141"/>
                </a:cubicBezTo>
                <a:cubicBezTo>
                  <a:pt x="2842431" y="4715145"/>
                  <a:pt x="2669418" y="4632973"/>
                  <a:pt x="2562835" y="4683141"/>
                </a:cubicBezTo>
                <a:cubicBezTo>
                  <a:pt x="2456252" y="4733309"/>
                  <a:pt x="2285474" y="4665412"/>
                  <a:pt x="2175727" y="4683141"/>
                </a:cubicBezTo>
                <a:cubicBezTo>
                  <a:pt x="2065980" y="4700870"/>
                  <a:pt x="1776214" y="4634005"/>
                  <a:pt x="1470844" y="4683141"/>
                </a:cubicBezTo>
                <a:cubicBezTo>
                  <a:pt x="1165474" y="4732277"/>
                  <a:pt x="1022786" y="4638118"/>
                  <a:pt x="829516" y="4683141"/>
                </a:cubicBezTo>
                <a:cubicBezTo>
                  <a:pt x="636246" y="4728164"/>
                  <a:pt x="440237" y="4655113"/>
                  <a:pt x="321076" y="4683141"/>
                </a:cubicBezTo>
                <a:cubicBezTo>
                  <a:pt x="192010" y="4698521"/>
                  <a:pt x="8069" y="4554614"/>
                  <a:pt x="0" y="4362065"/>
                </a:cubicBezTo>
                <a:cubicBezTo>
                  <a:pt x="-2144" y="4118100"/>
                  <a:pt x="704" y="3979707"/>
                  <a:pt x="0" y="3784781"/>
                </a:cubicBezTo>
                <a:cubicBezTo>
                  <a:pt x="-704" y="3589855"/>
                  <a:pt x="9432" y="3462548"/>
                  <a:pt x="0" y="3247907"/>
                </a:cubicBezTo>
                <a:cubicBezTo>
                  <a:pt x="-9432" y="3033266"/>
                  <a:pt x="46649" y="2930285"/>
                  <a:pt x="0" y="2711032"/>
                </a:cubicBezTo>
                <a:cubicBezTo>
                  <a:pt x="-46649" y="2491780"/>
                  <a:pt x="12872" y="2338742"/>
                  <a:pt x="0" y="2214568"/>
                </a:cubicBezTo>
                <a:cubicBezTo>
                  <a:pt x="-12872" y="2090394"/>
                  <a:pt x="43586" y="1752664"/>
                  <a:pt x="0" y="1556464"/>
                </a:cubicBezTo>
                <a:cubicBezTo>
                  <a:pt x="-43586" y="1360264"/>
                  <a:pt x="34113" y="1203731"/>
                  <a:pt x="0" y="1060000"/>
                </a:cubicBezTo>
                <a:cubicBezTo>
                  <a:pt x="-34113" y="916269"/>
                  <a:pt x="23351" y="677654"/>
                  <a:pt x="0" y="321076"/>
                </a:cubicBezTo>
                <a:close/>
              </a:path>
              <a:path w="6997655" h="4683141" stroke="0" extrusionOk="0">
                <a:moveTo>
                  <a:pt x="0" y="321076"/>
                </a:moveTo>
                <a:cubicBezTo>
                  <a:pt x="-17905" y="139301"/>
                  <a:pt x="139203" y="10428"/>
                  <a:pt x="321076" y="0"/>
                </a:cubicBezTo>
                <a:cubicBezTo>
                  <a:pt x="469877" y="-45105"/>
                  <a:pt x="642161" y="2398"/>
                  <a:pt x="835294" y="0"/>
                </a:cubicBezTo>
                <a:cubicBezTo>
                  <a:pt x="1028427" y="-2398"/>
                  <a:pt x="1206641" y="19207"/>
                  <a:pt x="1349512" y="0"/>
                </a:cubicBezTo>
                <a:cubicBezTo>
                  <a:pt x="1492383" y="-19207"/>
                  <a:pt x="1638720" y="27862"/>
                  <a:pt x="1800175" y="0"/>
                </a:cubicBezTo>
                <a:cubicBezTo>
                  <a:pt x="1961630" y="-27862"/>
                  <a:pt x="2196657" y="68741"/>
                  <a:pt x="2505058" y="0"/>
                </a:cubicBezTo>
                <a:cubicBezTo>
                  <a:pt x="2813459" y="-68741"/>
                  <a:pt x="2789149" y="52519"/>
                  <a:pt x="2955721" y="0"/>
                </a:cubicBezTo>
                <a:cubicBezTo>
                  <a:pt x="3122293" y="-52519"/>
                  <a:pt x="3283352" y="59102"/>
                  <a:pt x="3533494" y="0"/>
                </a:cubicBezTo>
                <a:cubicBezTo>
                  <a:pt x="3783636" y="-59102"/>
                  <a:pt x="3815864" y="33989"/>
                  <a:pt x="3984157" y="0"/>
                </a:cubicBezTo>
                <a:cubicBezTo>
                  <a:pt x="4152450" y="-33989"/>
                  <a:pt x="4306776" y="36706"/>
                  <a:pt x="4498375" y="0"/>
                </a:cubicBezTo>
                <a:cubicBezTo>
                  <a:pt x="4689974" y="-36706"/>
                  <a:pt x="4782299" y="33661"/>
                  <a:pt x="4949038" y="0"/>
                </a:cubicBezTo>
                <a:cubicBezTo>
                  <a:pt x="5115777" y="-33661"/>
                  <a:pt x="5301286" y="49690"/>
                  <a:pt x="5463256" y="0"/>
                </a:cubicBezTo>
                <a:cubicBezTo>
                  <a:pt x="5625226" y="-49690"/>
                  <a:pt x="5690878" y="26538"/>
                  <a:pt x="5913919" y="0"/>
                </a:cubicBezTo>
                <a:cubicBezTo>
                  <a:pt x="6136960" y="-26538"/>
                  <a:pt x="6425400" y="37328"/>
                  <a:pt x="6676579" y="0"/>
                </a:cubicBezTo>
                <a:cubicBezTo>
                  <a:pt x="6901645" y="17137"/>
                  <a:pt x="7004368" y="146432"/>
                  <a:pt x="6997655" y="321076"/>
                </a:cubicBezTo>
                <a:cubicBezTo>
                  <a:pt x="6999694" y="478923"/>
                  <a:pt x="6987390" y="695025"/>
                  <a:pt x="6997655" y="857950"/>
                </a:cubicBezTo>
                <a:cubicBezTo>
                  <a:pt x="7007920" y="1020875"/>
                  <a:pt x="6934587" y="1167364"/>
                  <a:pt x="6997655" y="1475644"/>
                </a:cubicBezTo>
                <a:cubicBezTo>
                  <a:pt x="7060723" y="1783924"/>
                  <a:pt x="6995114" y="1861279"/>
                  <a:pt x="6997655" y="1972109"/>
                </a:cubicBezTo>
                <a:cubicBezTo>
                  <a:pt x="7000196" y="2082939"/>
                  <a:pt x="6967515" y="2412648"/>
                  <a:pt x="6997655" y="2630213"/>
                </a:cubicBezTo>
                <a:cubicBezTo>
                  <a:pt x="7027795" y="2847778"/>
                  <a:pt x="6973932" y="3021677"/>
                  <a:pt x="6997655" y="3167087"/>
                </a:cubicBezTo>
                <a:cubicBezTo>
                  <a:pt x="7021378" y="3312497"/>
                  <a:pt x="6944013" y="3602934"/>
                  <a:pt x="6997655" y="3825191"/>
                </a:cubicBezTo>
                <a:cubicBezTo>
                  <a:pt x="7051297" y="4047448"/>
                  <a:pt x="6994546" y="4168286"/>
                  <a:pt x="6997655" y="4362065"/>
                </a:cubicBezTo>
                <a:cubicBezTo>
                  <a:pt x="7034299" y="4547204"/>
                  <a:pt x="6824048" y="4646973"/>
                  <a:pt x="6676579" y="4683141"/>
                </a:cubicBezTo>
                <a:cubicBezTo>
                  <a:pt x="6559767" y="4709256"/>
                  <a:pt x="6444079" y="4637628"/>
                  <a:pt x="6289471" y="4683141"/>
                </a:cubicBezTo>
                <a:cubicBezTo>
                  <a:pt x="6134863" y="4728654"/>
                  <a:pt x="5986283" y="4653952"/>
                  <a:pt x="5775253" y="4683141"/>
                </a:cubicBezTo>
                <a:cubicBezTo>
                  <a:pt x="5564223" y="4712330"/>
                  <a:pt x="5336793" y="4647785"/>
                  <a:pt x="5070370" y="4683141"/>
                </a:cubicBezTo>
                <a:cubicBezTo>
                  <a:pt x="4803947" y="4718497"/>
                  <a:pt x="4669294" y="4619094"/>
                  <a:pt x="4492597" y="4683141"/>
                </a:cubicBezTo>
                <a:cubicBezTo>
                  <a:pt x="4315900" y="4747188"/>
                  <a:pt x="3928793" y="4675772"/>
                  <a:pt x="3787714" y="4683141"/>
                </a:cubicBezTo>
                <a:cubicBezTo>
                  <a:pt x="3646635" y="4690510"/>
                  <a:pt x="3397934" y="4620783"/>
                  <a:pt x="3209941" y="4683141"/>
                </a:cubicBezTo>
                <a:cubicBezTo>
                  <a:pt x="3021948" y="4745499"/>
                  <a:pt x="2798712" y="4647280"/>
                  <a:pt x="2632168" y="4683141"/>
                </a:cubicBezTo>
                <a:cubicBezTo>
                  <a:pt x="2465624" y="4719002"/>
                  <a:pt x="2221190" y="4678830"/>
                  <a:pt x="2054395" y="4683141"/>
                </a:cubicBezTo>
                <a:cubicBezTo>
                  <a:pt x="1887600" y="4687452"/>
                  <a:pt x="1702795" y="4648086"/>
                  <a:pt x="1413067" y="4683141"/>
                </a:cubicBezTo>
                <a:cubicBezTo>
                  <a:pt x="1123339" y="4718196"/>
                  <a:pt x="762949" y="4616348"/>
                  <a:pt x="321076" y="4683141"/>
                </a:cubicBezTo>
                <a:cubicBezTo>
                  <a:pt x="129310" y="4687322"/>
                  <a:pt x="19515" y="4556612"/>
                  <a:pt x="0" y="4362065"/>
                </a:cubicBezTo>
                <a:cubicBezTo>
                  <a:pt x="-54104" y="4199627"/>
                  <a:pt x="13510" y="3911175"/>
                  <a:pt x="0" y="3703961"/>
                </a:cubicBezTo>
                <a:cubicBezTo>
                  <a:pt x="-13510" y="3496747"/>
                  <a:pt x="21149" y="3394595"/>
                  <a:pt x="0" y="3207497"/>
                </a:cubicBezTo>
                <a:cubicBezTo>
                  <a:pt x="-21149" y="3020399"/>
                  <a:pt x="55551" y="2897852"/>
                  <a:pt x="0" y="2711032"/>
                </a:cubicBezTo>
                <a:cubicBezTo>
                  <a:pt x="-55551" y="2524212"/>
                  <a:pt x="12549" y="2330171"/>
                  <a:pt x="0" y="2093338"/>
                </a:cubicBezTo>
                <a:cubicBezTo>
                  <a:pt x="-12549" y="1856505"/>
                  <a:pt x="35125" y="1648652"/>
                  <a:pt x="0" y="1475644"/>
                </a:cubicBezTo>
                <a:cubicBezTo>
                  <a:pt x="-35125" y="1302636"/>
                  <a:pt x="51704" y="1168370"/>
                  <a:pt x="0" y="979180"/>
                </a:cubicBezTo>
                <a:cubicBezTo>
                  <a:pt x="-51704" y="789990"/>
                  <a:pt x="50368" y="606710"/>
                  <a:pt x="0" y="321076"/>
                </a:cubicBezTo>
                <a:close/>
              </a:path>
            </a:pathLst>
          </a:custGeom>
          <a:solidFill>
            <a:srgbClr val="6C4A37"/>
          </a:solidFill>
          <a:ln w="22225"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4141231775">
                  <a:prstGeom prst="roundRect">
                    <a:avLst>
                      <a:gd name="adj" fmla="val 68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36000" rtlCol="0" anchor="t"/>
          <a:lstStyle/>
          <a:p>
            <a:pPr>
              <a:lnSpc>
                <a:spcPct val="114000"/>
              </a:lnSpc>
            </a:pPr>
            <a:r>
              <a:rPr lang="en-US" altLang="zh-TW" sz="7200" b="1" dirty="0">
                <a:solidFill>
                  <a:schemeClr val="bg1"/>
                </a:solidFill>
                <a:ea typeface="NotoSansCJKtc-DemiLight" panose="020B0400000000000000" pitchFamily="34" charset="-120"/>
              </a:rPr>
              <a:t>4</a:t>
            </a:r>
            <a:r>
              <a:rPr lang="zh-TW" altLang="en-US" sz="6600" b="1" dirty="0">
                <a:solidFill>
                  <a:schemeClr val="bg1"/>
                </a:solidFill>
                <a:ea typeface="NotoSansCJKtc-DemiLight" panose="020B0400000000000000" pitchFamily="34" charset="-120"/>
              </a:rPr>
              <a:t>不</a:t>
            </a:r>
            <a:endParaRPr lang="en-US" altLang="zh-TW" sz="6600" b="1" dirty="0">
              <a:solidFill>
                <a:schemeClr val="bg1"/>
              </a:solidFill>
              <a:ea typeface="NotoSansCJKtc-DemiLight" panose="020B0400000000000000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F1CA0A-6A0A-273E-7215-D9332509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腎臟保健的健康寶典－四不一沒有</a:t>
            </a:r>
            <a:endParaRPr lang="zh-TW" altLang="en-US" dirty="0"/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F328E5B2-063E-3034-753D-70B8D034C669}"/>
              </a:ext>
            </a:extLst>
          </p:cNvPr>
          <p:cNvSpPr/>
          <p:nvPr/>
        </p:nvSpPr>
        <p:spPr>
          <a:xfrm>
            <a:off x="7934136" y="1215106"/>
            <a:ext cx="3174500" cy="4633718"/>
          </a:xfrm>
          <a:custGeom>
            <a:avLst/>
            <a:gdLst>
              <a:gd name="connsiteX0" fmla="*/ 0 w 3174500"/>
              <a:gd name="connsiteY0" fmla="*/ 295419 h 4633718"/>
              <a:gd name="connsiteX1" fmla="*/ 295419 w 3174500"/>
              <a:gd name="connsiteY1" fmla="*/ 0 h 4633718"/>
              <a:gd name="connsiteX2" fmla="*/ 863825 w 3174500"/>
              <a:gd name="connsiteY2" fmla="*/ 0 h 4633718"/>
              <a:gd name="connsiteX3" fmla="*/ 1354720 w 3174500"/>
              <a:gd name="connsiteY3" fmla="*/ 0 h 4633718"/>
              <a:gd name="connsiteX4" fmla="*/ 1871453 w 3174500"/>
              <a:gd name="connsiteY4" fmla="*/ 0 h 4633718"/>
              <a:gd name="connsiteX5" fmla="*/ 2388185 w 3174500"/>
              <a:gd name="connsiteY5" fmla="*/ 0 h 4633718"/>
              <a:gd name="connsiteX6" fmla="*/ 2879081 w 3174500"/>
              <a:gd name="connsiteY6" fmla="*/ 0 h 4633718"/>
              <a:gd name="connsiteX7" fmla="*/ 3174500 w 3174500"/>
              <a:gd name="connsiteY7" fmla="*/ 295419 h 4633718"/>
              <a:gd name="connsiteX8" fmla="*/ 3174500 w 3174500"/>
              <a:gd name="connsiteY8" fmla="*/ 872973 h 4633718"/>
              <a:gd name="connsiteX9" fmla="*/ 3174500 w 3174500"/>
              <a:gd name="connsiteY9" fmla="*/ 1490956 h 4633718"/>
              <a:gd name="connsiteX10" fmla="*/ 3174500 w 3174500"/>
              <a:gd name="connsiteY10" fmla="*/ 2149368 h 4633718"/>
              <a:gd name="connsiteX11" fmla="*/ 3174500 w 3174500"/>
              <a:gd name="connsiteY11" fmla="*/ 2646065 h 4633718"/>
              <a:gd name="connsiteX12" fmla="*/ 3174500 w 3174500"/>
              <a:gd name="connsiteY12" fmla="*/ 3142762 h 4633718"/>
              <a:gd name="connsiteX13" fmla="*/ 3174500 w 3174500"/>
              <a:gd name="connsiteY13" fmla="*/ 3760745 h 4633718"/>
              <a:gd name="connsiteX14" fmla="*/ 3174500 w 3174500"/>
              <a:gd name="connsiteY14" fmla="*/ 4338299 h 4633718"/>
              <a:gd name="connsiteX15" fmla="*/ 2879081 w 3174500"/>
              <a:gd name="connsiteY15" fmla="*/ 4633718 h 4633718"/>
              <a:gd name="connsiteX16" fmla="*/ 2310675 w 3174500"/>
              <a:gd name="connsiteY16" fmla="*/ 4633718 h 4633718"/>
              <a:gd name="connsiteX17" fmla="*/ 1742270 w 3174500"/>
              <a:gd name="connsiteY17" fmla="*/ 4633718 h 4633718"/>
              <a:gd name="connsiteX18" fmla="*/ 1199701 w 3174500"/>
              <a:gd name="connsiteY18" fmla="*/ 4633718 h 4633718"/>
              <a:gd name="connsiteX19" fmla="*/ 295419 w 3174500"/>
              <a:gd name="connsiteY19" fmla="*/ 4633718 h 4633718"/>
              <a:gd name="connsiteX20" fmla="*/ 0 w 3174500"/>
              <a:gd name="connsiteY20" fmla="*/ 4338299 h 4633718"/>
              <a:gd name="connsiteX21" fmla="*/ 0 w 3174500"/>
              <a:gd name="connsiteY21" fmla="*/ 3882031 h 4633718"/>
              <a:gd name="connsiteX22" fmla="*/ 0 w 3174500"/>
              <a:gd name="connsiteY22" fmla="*/ 3385334 h 4633718"/>
              <a:gd name="connsiteX23" fmla="*/ 0 w 3174500"/>
              <a:gd name="connsiteY23" fmla="*/ 2848209 h 4633718"/>
              <a:gd name="connsiteX24" fmla="*/ 0 w 3174500"/>
              <a:gd name="connsiteY24" fmla="*/ 2189797 h 4633718"/>
              <a:gd name="connsiteX25" fmla="*/ 0 w 3174500"/>
              <a:gd name="connsiteY25" fmla="*/ 1571814 h 4633718"/>
              <a:gd name="connsiteX26" fmla="*/ 0 w 3174500"/>
              <a:gd name="connsiteY26" fmla="*/ 1034688 h 4633718"/>
              <a:gd name="connsiteX27" fmla="*/ 0 w 3174500"/>
              <a:gd name="connsiteY27" fmla="*/ 295419 h 46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74500" h="4633718" fill="none" extrusionOk="0">
                <a:moveTo>
                  <a:pt x="0" y="295419"/>
                </a:moveTo>
                <a:cubicBezTo>
                  <a:pt x="-45326" y="123242"/>
                  <a:pt x="127284" y="-29773"/>
                  <a:pt x="295419" y="0"/>
                </a:cubicBezTo>
                <a:cubicBezTo>
                  <a:pt x="507366" y="-17308"/>
                  <a:pt x="676236" y="61705"/>
                  <a:pt x="863825" y="0"/>
                </a:cubicBezTo>
                <a:cubicBezTo>
                  <a:pt x="1051414" y="-61705"/>
                  <a:pt x="1151776" y="45413"/>
                  <a:pt x="1354720" y="0"/>
                </a:cubicBezTo>
                <a:cubicBezTo>
                  <a:pt x="1557664" y="-45413"/>
                  <a:pt x="1702577" y="38394"/>
                  <a:pt x="1871453" y="0"/>
                </a:cubicBezTo>
                <a:cubicBezTo>
                  <a:pt x="2040329" y="-38394"/>
                  <a:pt x="2281622" y="49917"/>
                  <a:pt x="2388185" y="0"/>
                </a:cubicBezTo>
                <a:cubicBezTo>
                  <a:pt x="2494748" y="-49917"/>
                  <a:pt x="2762632" y="12046"/>
                  <a:pt x="2879081" y="0"/>
                </a:cubicBezTo>
                <a:cubicBezTo>
                  <a:pt x="3030677" y="7895"/>
                  <a:pt x="3210719" y="149003"/>
                  <a:pt x="3174500" y="295419"/>
                </a:cubicBezTo>
                <a:cubicBezTo>
                  <a:pt x="3187055" y="441575"/>
                  <a:pt x="3145181" y="630491"/>
                  <a:pt x="3174500" y="872973"/>
                </a:cubicBezTo>
                <a:cubicBezTo>
                  <a:pt x="3203819" y="1115455"/>
                  <a:pt x="3119602" y="1354660"/>
                  <a:pt x="3174500" y="1490956"/>
                </a:cubicBezTo>
                <a:cubicBezTo>
                  <a:pt x="3229398" y="1627252"/>
                  <a:pt x="3135355" y="1952628"/>
                  <a:pt x="3174500" y="2149368"/>
                </a:cubicBezTo>
                <a:cubicBezTo>
                  <a:pt x="3213645" y="2346108"/>
                  <a:pt x="3119870" y="2521606"/>
                  <a:pt x="3174500" y="2646065"/>
                </a:cubicBezTo>
                <a:cubicBezTo>
                  <a:pt x="3229130" y="2770524"/>
                  <a:pt x="3132320" y="3015453"/>
                  <a:pt x="3174500" y="3142762"/>
                </a:cubicBezTo>
                <a:cubicBezTo>
                  <a:pt x="3216680" y="3270071"/>
                  <a:pt x="3140265" y="3453303"/>
                  <a:pt x="3174500" y="3760745"/>
                </a:cubicBezTo>
                <a:cubicBezTo>
                  <a:pt x="3208735" y="4068187"/>
                  <a:pt x="3129018" y="4146081"/>
                  <a:pt x="3174500" y="4338299"/>
                </a:cubicBezTo>
                <a:cubicBezTo>
                  <a:pt x="3206178" y="4517064"/>
                  <a:pt x="3062131" y="4642008"/>
                  <a:pt x="2879081" y="4633718"/>
                </a:cubicBezTo>
                <a:cubicBezTo>
                  <a:pt x="2636737" y="4658612"/>
                  <a:pt x="2480309" y="4613360"/>
                  <a:pt x="2310675" y="4633718"/>
                </a:cubicBezTo>
                <a:cubicBezTo>
                  <a:pt x="2141041" y="4654076"/>
                  <a:pt x="2009932" y="4590528"/>
                  <a:pt x="1742270" y="4633718"/>
                </a:cubicBezTo>
                <a:cubicBezTo>
                  <a:pt x="1474608" y="4676908"/>
                  <a:pt x="1469084" y="4604020"/>
                  <a:pt x="1199701" y="4633718"/>
                </a:cubicBezTo>
                <a:cubicBezTo>
                  <a:pt x="930318" y="4663416"/>
                  <a:pt x="606359" y="4571044"/>
                  <a:pt x="295419" y="4633718"/>
                </a:cubicBezTo>
                <a:cubicBezTo>
                  <a:pt x="132489" y="4591780"/>
                  <a:pt x="11904" y="4477719"/>
                  <a:pt x="0" y="4338299"/>
                </a:cubicBezTo>
                <a:cubicBezTo>
                  <a:pt x="-38155" y="4122386"/>
                  <a:pt x="52221" y="4027775"/>
                  <a:pt x="0" y="3882031"/>
                </a:cubicBezTo>
                <a:cubicBezTo>
                  <a:pt x="-52221" y="3736287"/>
                  <a:pt x="26896" y="3558344"/>
                  <a:pt x="0" y="3385334"/>
                </a:cubicBezTo>
                <a:cubicBezTo>
                  <a:pt x="-26896" y="3212324"/>
                  <a:pt x="9907" y="2965060"/>
                  <a:pt x="0" y="2848209"/>
                </a:cubicBezTo>
                <a:cubicBezTo>
                  <a:pt x="-9907" y="2731359"/>
                  <a:pt x="25895" y="2456366"/>
                  <a:pt x="0" y="2189797"/>
                </a:cubicBezTo>
                <a:cubicBezTo>
                  <a:pt x="-25895" y="1923228"/>
                  <a:pt x="65244" y="1750965"/>
                  <a:pt x="0" y="1571814"/>
                </a:cubicBezTo>
                <a:cubicBezTo>
                  <a:pt x="-65244" y="1392663"/>
                  <a:pt x="41817" y="1284319"/>
                  <a:pt x="0" y="1034688"/>
                </a:cubicBezTo>
                <a:cubicBezTo>
                  <a:pt x="-41817" y="785057"/>
                  <a:pt x="30144" y="515341"/>
                  <a:pt x="0" y="295419"/>
                </a:cubicBezTo>
                <a:close/>
              </a:path>
              <a:path w="3174500" h="4633718" stroke="0" extrusionOk="0">
                <a:moveTo>
                  <a:pt x="0" y="295419"/>
                </a:moveTo>
                <a:cubicBezTo>
                  <a:pt x="14288" y="96647"/>
                  <a:pt x="137781" y="30661"/>
                  <a:pt x="295419" y="0"/>
                </a:cubicBezTo>
                <a:cubicBezTo>
                  <a:pt x="431951" y="-37859"/>
                  <a:pt x="577109" y="23553"/>
                  <a:pt x="734642" y="0"/>
                </a:cubicBezTo>
                <a:cubicBezTo>
                  <a:pt x="892175" y="-23553"/>
                  <a:pt x="1081128" y="41385"/>
                  <a:pt x="1303047" y="0"/>
                </a:cubicBezTo>
                <a:cubicBezTo>
                  <a:pt x="1524966" y="-41385"/>
                  <a:pt x="1654511" y="13710"/>
                  <a:pt x="1845616" y="0"/>
                </a:cubicBezTo>
                <a:cubicBezTo>
                  <a:pt x="2036721" y="-13710"/>
                  <a:pt x="2219254" y="29117"/>
                  <a:pt x="2388185" y="0"/>
                </a:cubicBezTo>
                <a:cubicBezTo>
                  <a:pt x="2557116" y="-29117"/>
                  <a:pt x="2691873" y="45421"/>
                  <a:pt x="2879081" y="0"/>
                </a:cubicBezTo>
                <a:cubicBezTo>
                  <a:pt x="3040024" y="-11083"/>
                  <a:pt x="3190438" y="152802"/>
                  <a:pt x="3174500" y="295419"/>
                </a:cubicBezTo>
                <a:cubicBezTo>
                  <a:pt x="3210684" y="485249"/>
                  <a:pt x="3141573" y="674403"/>
                  <a:pt x="3174500" y="832544"/>
                </a:cubicBezTo>
                <a:cubicBezTo>
                  <a:pt x="3207427" y="990686"/>
                  <a:pt x="3173875" y="1256968"/>
                  <a:pt x="3174500" y="1490956"/>
                </a:cubicBezTo>
                <a:cubicBezTo>
                  <a:pt x="3175125" y="1724944"/>
                  <a:pt x="3142442" y="1777916"/>
                  <a:pt x="3174500" y="1987653"/>
                </a:cubicBezTo>
                <a:cubicBezTo>
                  <a:pt x="3206558" y="2197390"/>
                  <a:pt x="3120264" y="2326711"/>
                  <a:pt x="3174500" y="2443921"/>
                </a:cubicBezTo>
                <a:cubicBezTo>
                  <a:pt x="3228736" y="2561131"/>
                  <a:pt x="3147876" y="2757451"/>
                  <a:pt x="3174500" y="2900189"/>
                </a:cubicBezTo>
                <a:cubicBezTo>
                  <a:pt x="3201124" y="3042927"/>
                  <a:pt x="3169847" y="3340706"/>
                  <a:pt x="3174500" y="3477743"/>
                </a:cubicBezTo>
                <a:cubicBezTo>
                  <a:pt x="3179153" y="3614780"/>
                  <a:pt x="3131232" y="3967686"/>
                  <a:pt x="3174500" y="4338299"/>
                </a:cubicBezTo>
                <a:cubicBezTo>
                  <a:pt x="3191235" y="4527280"/>
                  <a:pt x="3070350" y="4597842"/>
                  <a:pt x="2879081" y="4633718"/>
                </a:cubicBezTo>
                <a:cubicBezTo>
                  <a:pt x="2777418" y="4656293"/>
                  <a:pt x="2564655" y="4621852"/>
                  <a:pt x="2414022" y="4633718"/>
                </a:cubicBezTo>
                <a:cubicBezTo>
                  <a:pt x="2263389" y="4645584"/>
                  <a:pt x="2111011" y="4616340"/>
                  <a:pt x="1948963" y="4633718"/>
                </a:cubicBezTo>
                <a:cubicBezTo>
                  <a:pt x="1786915" y="4651096"/>
                  <a:pt x="1652298" y="4625408"/>
                  <a:pt x="1483904" y="4633718"/>
                </a:cubicBezTo>
                <a:cubicBezTo>
                  <a:pt x="1315510" y="4642028"/>
                  <a:pt x="1135487" y="4619560"/>
                  <a:pt x="915498" y="4633718"/>
                </a:cubicBezTo>
                <a:cubicBezTo>
                  <a:pt x="695509" y="4647876"/>
                  <a:pt x="569897" y="4593041"/>
                  <a:pt x="295419" y="4633718"/>
                </a:cubicBezTo>
                <a:cubicBezTo>
                  <a:pt x="133028" y="4681490"/>
                  <a:pt x="-2739" y="4505675"/>
                  <a:pt x="0" y="4338299"/>
                </a:cubicBezTo>
                <a:cubicBezTo>
                  <a:pt x="-32663" y="4030273"/>
                  <a:pt x="63181" y="3998061"/>
                  <a:pt x="0" y="3679887"/>
                </a:cubicBezTo>
                <a:cubicBezTo>
                  <a:pt x="-63181" y="3361713"/>
                  <a:pt x="65866" y="3245188"/>
                  <a:pt x="0" y="3061904"/>
                </a:cubicBezTo>
                <a:cubicBezTo>
                  <a:pt x="-65866" y="2878620"/>
                  <a:pt x="15017" y="2730439"/>
                  <a:pt x="0" y="2443921"/>
                </a:cubicBezTo>
                <a:cubicBezTo>
                  <a:pt x="-15017" y="2157403"/>
                  <a:pt x="17423" y="2077514"/>
                  <a:pt x="0" y="1866367"/>
                </a:cubicBezTo>
                <a:cubicBezTo>
                  <a:pt x="-17423" y="1655220"/>
                  <a:pt x="12470" y="1566467"/>
                  <a:pt x="0" y="1369670"/>
                </a:cubicBezTo>
                <a:cubicBezTo>
                  <a:pt x="-12470" y="1172873"/>
                  <a:pt x="31169" y="980650"/>
                  <a:pt x="0" y="792116"/>
                </a:cubicBezTo>
                <a:cubicBezTo>
                  <a:pt x="-31169" y="603582"/>
                  <a:pt x="36863" y="493414"/>
                  <a:pt x="0" y="295419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2357136044">
                  <a:prstGeom prst="roundRect">
                    <a:avLst>
                      <a:gd name="adj" fmla="val 930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72000" rIns="36000" rtlCol="0" anchor="t"/>
          <a:lstStyle/>
          <a:p>
            <a:pPr>
              <a:lnSpc>
                <a:spcPct val="114000"/>
              </a:lnSpc>
            </a:pPr>
            <a:r>
              <a:rPr lang="en-US" altLang="zh-TW" sz="6600" b="1" dirty="0">
                <a:solidFill>
                  <a:srgbClr val="6C4A37"/>
                </a:solidFill>
                <a:ea typeface="NotoSansCJKtc-DemiLight" panose="020B0400000000000000" pitchFamily="34" charset="-120"/>
              </a:rPr>
              <a:t>1</a:t>
            </a:r>
            <a:r>
              <a:rPr lang="zh-TW" altLang="en-US" sz="6000" b="1" dirty="0">
                <a:solidFill>
                  <a:srgbClr val="6C4A37"/>
                </a:solidFill>
                <a:ea typeface="NotoSansCJKtc-DemiLight" panose="020B0400000000000000" pitchFamily="34" charset="-120"/>
              </a:rPr>
              <a:t>沒有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745FB82-E366-9A8C-ED29-EA42F6BE47EC}"/>
              </a:ext>
            </a:extLst>
          </p:cNvPr>
          <p:cNvGrpSpPr/>
          <p:nvPr/>
        </p:nvGrpSpPr>
        <p:grpSpPr>
          <a:xfrm>
            <a:off x="4863468" y="3809124"/>
            <a:ext cx="2617788" cy="2072306"/>
            <a:chOff x="5268369" y="3809124"/>
            <a:chExt cx="2617788" cy="2072306"/>
          </a:xfrm>
        </p:grpSpPr>
        <p:sp>
          <p:nvSpPr>
            <p:cNvPr id="18" name="圓角矩形圖說文字 17">
              <a:extLst>
                <a:ext uri="{FF2B5EF4-FFF2-40B4-BE49-F238E27FC236}">
                  <a16:creationId xmlns:a16="http://schemas.microsoft.com/office/drawing/2014/main" id="{5825F75D-B9AB-131D-7247-968824C01E46}"/>
                </a:ext>
              </a:extLst>
            </p:cNvPr>
            <p:cNvSpPr/>
            <p:nvPr/>
          </p:nvSpPr>
          <p:spPr>
            <a:xfrm>
              <a:off x="5268369" y="3809124"/>
              <a:ext cx="2617788" cy="2072306"/>
            </a:xfr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36000" rtlCol="0" anchor="t"/>
            <a:lstStyle/>
            <a:p>
              <a:pPr algn="ctr">
                <a:lnSpc>
                  <a:spcPct val="1140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不亂吃來路不明的藥</a:t>
              </a:r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3CBB5331-E5A2-F9D5-0DB9-6C2F635AD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3683" y="4502401"/>
              <a:ext cx="1250411" cy="1015499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ADF34A3-FF08-8390-CDB5-09309826E628}"/>
              </a:ext>
            </a:extLst>
          </p:cNvPr>
          <p:cNvGrpSpPr/>
          <p:nvPr/>
        </p:nvGrpSpPr>
        <p:grpSpPr>
          <a:xfrm>
            <a:off x="2398114" y="1741012"/>
            <a:ext cx="2617788" cy="2042470"/>
            <a:chOff x="2398114" y="1502324"/>
            <a:chExt cx="2617788" cy="2042470"/>
          </a:xfrm>
        </p:grpSpPr>
        <p:sp>
          <p:nvSpPr>
            <p:cNvPr id="9" name="圓角矩形圖說文字 8">
              <a:extLst>
                <a:ext uri="{FF2B5EF4-FFF2-40B4-BE49-F238E27FC236}">
                  <a16:creationId xmlns:a16="http://schemas.microsoft.com/office/drawing/2014/main" id="{6743C618-54E1-683A-738E-D19937342EE6}"/>
                </a:ext>
              </a:extLst>
            </p:cNvPr>
            <p:cNvSpPr/>
            <p:nvPr/>
          </p:nvSpPr>
          <p:spPr>
            <a:xfrm>
              <a:off x="2398114" y="1502324"/>
              <a:ext cx="2617788" cy="2042470"/>
            </a:xfrm>
            <a:custGeom>
              <a:avLst/>
              <a:gdLst>
                <a:gd name="connsiteX0" fmla="*/ 0 w 2617788"/>
                <a:gd name="connsiteY0" fmla="*/ 340418 h 2042470"/>
                <a:gd name="connsiteX1" fmla="*/ 340418 w 2617788"/>
                <a:gd name="connsiteY1" fmla="*/ 0 h 2042470"/>
                <a:gd name="connsiteX2" fmla="*/ 436298 w 2617788"/>
                <a:gd name="connsiteY2" fmla="*/ 0 h 2042470"/>
                <a:gd name="connsiteX3" fmla="*/ 436298 w 2617788"/>
                <a:gd name="connsiteY3" fmla="*/ 0 h 2042470"/>
                <a:gd name="connsiteX4" fmla="*/ 756977 w 2617788"/>
                <a:gd name="connsiteY4" fmla="*/ 0 h 2042470"/>
                <a:gd name="connsiteX5" fmla="*/ 1090745 w 2617788"/>
                <a:gd name="connsiteY5" fmla="*/ 0 h 2042470"/>
                <a:gd name="connsiteX6" fmla="*/ 1707790 w 2617788"/>
                <a:gd name="connsiteY6" fmla="*/ 0 h 2042470"/>
                <a:gd name="connsiteX7" fmla="*/ 2277370 w 2617788"/>
                <a:gd name="connsiteY7" fmla="*/ 0 h 2042470"/>
                <a:gd name="connsiteX8" fmla="*/ 2617788 w 2617788"/>
                <a:gd name="connsiteY8" fmla="*/ 340418 h 2042470"/>
                <a:gd name="connsiteX9" fmla="*/ 2617788 w 2617788"/>
                <a:gd name="connsiteY9" fmla="*/ 765930 h 2042470"/>
                <a:gd name="connsiteX10" fmla="*/ 2617788 w 2617788"/>
                <a:gd name="connsiteY10" fmla="*/ 1191441 h 2042470"/>
                <a:gd name="connsiteX11" fmla="*/ 2617788 w 2617788"/>
                <a:gd name="connsiteY11" fmla="*/ 1191441 h 2042470"/>
                <a:gd name="connsiteX12" fmla="*/ 2617788 w 2617788"/>
                <a:gd name="connsiteY12" fmla="*/ 1702058 h 2042470"/>
                <a:gd name="connsiteX13" fmla="*/ 2617788 w 2617788"/>
                <a:gd name="connsiteY13" fmla="*/ 1702052 h 2042470"/>
                <a:gd name="connsiteX14" fmla="*/ 2277370 w 2617788"/>
                <a:gd name="connsiteY14" fmla="*/ 2042470 h 2042470"/>
                <a:gd name="connsiteX15" fmla="*/ 1684058 w 2617788"/>
                <a:gd name="connsiteY15" fmla="*/ 2042470 h 2042470"/>
                <a:gd name="connsiteX16" fmla="*/ 1090745 w 2617788"/>
                <a:gd name="connsiteY16" fmla="*/ 2042470 h 2042470"/>
                <a:gd name="connsiteX17" fmla="*/ 747143 w 2617788"/>
                <a:gd name="connsiteY17" fmla="*/ 2042470 h 2042470"/>
                <a:gd name="connsiteX18" fmla="*/ 429972 w 2617788"/>
                <a:gd name="connsiteY18" fmla="*/ 2042470 h 2042470"/>
                <a:gd name="connsiteX19" fmla="*/ 436298 w 2617788"/>
                <a:gd name="connsiteY19" fmla="*/ 2042470 h 2042470"/>
                <a:gd name="connsiteX20" fmla="*/ 340418 w 2617788"/>
                <a:gd name="connsiteY20" fmla="*/ 2042470 h 2042470"/>
                <a:gd name="connsiteX21" fmla="*/ 0 w 2617788"/>
                <a:gd name="connsiteY21" fmla="*/ 1702052 h 2042470"/>
                <a:gd name="connsiteX22" fmla="*/ 0 w 2617788"/>
                <a:gd name="connsiteY22" fmla="*/ 1702058 h 2042470"/>
                <a:gd name="connsiteX23" fmla="*/ 0 w 2617788"/>
                <a:gd name="connsiteY23" fmla="*/ 1191441 h 2042470"/>
                <a:gd name="connsiteX24" fmla="*/ 0 w 2617788"/>
                <a:gd name="connsiteY24" fmla="*/ 1191441 h 2042470"/>
                <a:gd name="connsiteX25" fmla="*/ 0 w 2617788"/>
                <a:gd name="connsiteY25" fmla="*/ 791460 h 2042470"/>
                <a:gd name="connsiteX26" fmla="*/ 0 w 2617788"/>
                <a:gd name="connsiteY26" fmla="*/ 340418 h 204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7788" h="2042470" extrusionOk="0">
                  <a:moveTo>
                    <a:pt x="0" y="340418"/>
                  </a:moveTo>
                  <a:cubicBezTo>
                    <a:pt x="-38233" y="128827"/>
                    <a:pt x="147960" y="1670"/>
                    <a:pt x="340418" y="0"/>
                  </a:cubicBezTo>
                  <a:cubicBezTo>
                    <a:pt x="359661" y="-5883"/>
                    <a:pt x="411752" y="5045"/>
                    <a:pt x="436298" y="0"/>
                  </a:cubicBezTo>
                  <a:lnTo>
                    <a:pt x="436298" y="0"/>
                  </a:lnTo>
                  <a:cubicBezTo>
                    <a:pt x="589401" y="-3321"/>
                    <a:pt x="616900" y="30443"/>
                    <a:pt x="756977" y="0"/>
                  </a:cubicBezTo>
                  <a:cubicBezTo>
                    <a:pt x="897054" y="-30443"/>
                    <a:pt x="961101" y="5618"/>
                    <a:pt x="1090745" y="0"/>
                  </a:cubicBezTo>
                  <a:cubicBezTo>
                    <a:pt x="1281410" y="-51834"/>
                    <a:pt x="1547482" y="5941"/>
                    <a:pt x="1707790" y="0"/>
                  </a:cubicBezTo>
                  <a:cubicBezTo>
                    <a:pt x="1868098" y="-5941"/>
                    <a:pt x="2070009" y="54356"/>
                    <a:pt x="2277370" y="0"/>
                  </a:cubicBezTo>
                  <a:cubicBezTo>
                    <a:pt x="2503787" y="6847"/>
                    <a:pt x="2604086" y="175076"/>
                    <a:pt x="2617788" y="340418"/>
                  </a:cubicBezTo>
                  <a:cubicBezTo>
                    <a:pt x="2645514" y="468095"/>
                    <a:pt x="2589356" y="655007"/>
                    <a:pt x="2617788" y="765930"/>
                  </a:cubicBezTo>
                  <a:cubicBezTo>
                    <a:pt x="2646220" y="876853"/>
                    <a:pt x="2587304" y="1069850"/>
                    <a:pt x="2617788" y="1191441"/>
                  </a:cubicBezTo>
                  <a:lnTo>
                    <a:pt x="2617788" y="1191441"/>
                  </a:lnTo>
                  <a:cubicBezTo>
                    <a:pt x="2664175" y="1301169"/>
                    <a:pt x="2573742" y="1508053"/>
                    <a:pt x="2617788" y="1702058"/>
                  </a:cubicBezTo>
                  <a:lnTo>
                    <a:pt x="2617788" y="1702052"/>
                  </a:lnTo>
                  <a:cubicBezTo>
                    <a:pt x="2627314" y="1901729"/>
                    <a:pt x="2482840" y="2027181"/>
                    <a:pt x="2277370" y="2042470"/>
                  </a:cubicBezTo>
                  <a:cubicBezTo>
                    <a:pt x="2102999" y="2094267"/>
                    <a:pt x="1810739" y="1992525"/>
                    <a:pt x="1684058" y="2042470"/>
                  </a:cubicBezTo>
                  <a:cubicBezTo>
                    <a:pt x="1557377" y="2092415"/>
                    <a:pt x="1351085" y="1992582"/>
                    <a:pt x="1090745" y="2042470"/>
                  </a:cubicBezTo>
                  <a:cubicBezTo>
                    <a:pt x="962325" y="2075817"/>
                    <a:pt x="879528" y="2019065"/>
                    <a:pt x="747143" y="2042470"/>
                  </a:cubicBezTo>
                  <a:cubicBezTo>
                    <a:pt x="614758" y="2065875"/>
                    <a:pt x="524220" y="2025230"/>
                    <a:pt x="429972" y="2042470"/>
                  </a:cubicBezTo>
                  <a:cubicBezTo>
                    <a:pt x="431439" y="2041781"/>
                    <a:pt x="433731" y="2042832"/>
                    <a:pt x="436298" y="2042470"/>
                  </a:cubicBezTo>
                  <a:cubicBezTo>
                    <a:pt x="405019" y="2051371"/>
                    <a:pt x="366071" y="2033982"/>
                    <a:pt x="340418" y="2042470"/>
                  </a:cubicBezTo>
                  <a:cubicBezTo>
                    <a:pt x="161259" y="2059992"/>
                    <a:pt x="-34910" y="1908470"/>
                    <a:pt x="0" y="1702052"/>
                  </a:cubicBezTo>
                  <a:lnTo>
                    <a:pt x="0" y="1702058"/>
                  </a:lnTo>
                  <a:cubicBezTo>
                    <a:pt x="-49352" y="1462490"/>
                    <a:pt x="1557" y="1297998"/>
                    <a:pt x="0" y="1191441"/>
                  </a:cubicBezTo>
                  <a:lnTo>
                    <a:pt x="0" y="1191441"/>
                  </a:lnTo>
                  <a:cubicBezTo>
                    <a:pt x="-37597" y="1024760"/>
                    <a:pt x="32682" y="960337"/>
                    <a:pt x="0" y="791460"/>
                  </a:cubicBezTo>
                  <a:cubicBezTo>
                    <a:pt x="-32682" y="622583"/>
                    <a:pt x="29752" y="528029"/>
                    <a:pt x="0" y="340418"/>
                  </a:cubicBezTo>
                  <a:close/>
                </a:path>
              </a:pathLst>
            </a:custGeom>
            <a:noFill/>
            <a:ln w="22225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-33575"/>
                        <a:gd name="adj2" fmla="val 45193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36000" rtlCol="0" anchor="t"/>
            <a:lstStyle/>
            <a:p>
              <a:pPr algn="ctr">
                <a:lnSpc>
                  <a:spcPct val="114000"/>
                </a:lnSpc>
              </a:pPr>
              <a:r>
                <a:rPr lang="zh-TW" altLang="en-US" sz="2400" b="1" i="0" u="none" strike="noStrike" baseline="0" dirty="0">
                  <a:solidFill>
                    <a:schemeClr val="bg1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不抽菸</a:t>
              </a:r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D3F1D181-68B0-CC04-595C-D7849E9E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8216" y="2297704"/>
              <a:ext cx="908247" cy="681186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5BB1E6F-6CFE-D226-6B95-D9396CF1D19D}"/>
              </a:ext>
            </a:extLst>
          </p:cNvPr>
          <p:cNvGrpSpPr/>
          <p:nvPr/>
        </p:nvGrpSpPr>
        <p:grpSpPr>
          <a:xfrm>
            <a:off x="4863468" y="1753096"/>
            <a:ext cx="2617788" cy="2042470"/>
            <a:chOff x="5268369" y="1514408"/>
            <a:chExt cx="2617788" cy="2042470"/>
          </a:xfrm>
        </p:grpSpPr>
        <p:sp>
          <p:nvSpPr>
            <p:cNvPr id="16" name="圓角矩形圖說文字 15">
              <a:extLst>
                <a:ext uri="{FF2B5EF4-FFF2-40B4-BE49-F238E27FC236}">
                  <a16:creationId xmlns:a16="http://schemas.microsoft.com/office/drawing/2014/main" id="{36A5D533-7E21-ACE4-DB07-F366BD02E68E}"/>
                </a:ext>
              </a:extLst>
            </p:cNvPr>
            <p:cNvSpPr/>
            <p:nvPr/>
          </p:nvSpPr>
          <p:spPr>
            <a:xfrm>
              <a:off x="5268369" y="1514408"/>
              <a:ext cx="2617788" cy="2042470"/>
            </a:xfr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36000" rtlCol="0" anchor="t"/>
            <a:lstStyle/>
            <a:p>
              <a:pPr algn="ctr">
                <a:lnSpc>
                  <a:spcPct val="114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不憋尿</a:t>
              </a:r>
            </a:p>
          </p:txBody>
        </p:sp>
        <p:pic>
          <p:nvPicPr>
            <p:cNvPr id="22" name="圖片 21" descr="一張含有 文字, 美工圖案 的圖片&#10;&#10;自動產生的描述">
              <a:extLst>
                <a:ext uri="{FF2B5EF4-FFF2-40B4-BE49-F238E27FC236}">
                  <a16:creationId xmlns:a16="http://schemas.microsoft.com/office/drawing/2014/main" id="{B56548A0-5FBC-1D54-7FCC-2E862EE2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38" y="2152213"/>
              <a:ext cx="490113" cy="1097853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9D35712-BF7D-25D0-5C70-EB37D13A3B8A}"/>
              </a:ext>
            </a:extLst>
          </p:cNvPr>
          <p:cNvGrpSpPr/>
          <p:nvPr/>
        </p:nvGrpSpPr>
        <p:grpSpPr>
          <a:xfrm>
            <a:off x="2398114" y="3814792"/>
            <a:ext cx="2617788" cy="2042470"/>
            <a:chOff x="2398114" y="3814792"/>
            <a:chExt cx="2617788" cy="2042470"/>
          </a:xfrm>
        </p:grpSpPr>
        <p:sp>
          <p:nvSpPr>
            <p:cNvPr id="13" name="圓角矩形圖說文字 12">
              <a:extLst>
                <a:ext uri="{FF2B5EF4-FFF2-40B4-BE49-F238E27FC236}">
                  <a16:creationId xmlns:a16="http://schemas.microsoft.com/office/drawing/2014/main" id="{DCD6E09A-50B0-EF8C-C2D8-57644BD3C36B}"/>
                </a:ext>
              </a:extLst>
            </p:cNvPr>
            <p:cNvSpPr/>
            <p:nvPr/>
          </p:nvSpPr>
          <p:spPr>
            <a:xfrm>
              <a:off x="2398114" y="3814792"/>
              <a:ext cx="2617788" cy="2042470"/>
            </a:xfr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36000" rtlCol="0" anchor="t"/>
            <a:lstStyle/>
            <a:p>
              <a:pPr algn="ctr">
                <a:lnSpc>
                  <a:spcPct val="114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不熬夜</a:t>
              </a:r>
            </a:p>
          </p:txBody>
        </p: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9E337188-ACBB-E974-A7EC-0D7CABBF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0122" y="4662986"/>
              <a:ext cx="1121496" cy="692689"/>
            </a:xfrm>
            <a:prstGeom prst="rect">
              <a:avLst/>
            </a:prstGeom>
          </p:spPr>
        </p:pic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E22B05DB-439E-89E9-DE4C-10B65570E3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-17918" r="-637" b="17918"/>
          <a:stretch/>
        </p:blipFill>
        <p:spPr>
          <a:xfrm flipH="1">
            <a:off x="-462905" y="3429000"/>
            <a:ext cx="2423165" cy="2895864"/>
          </a:xfrm>
          <a:prstGeom prst="rect">
            <a:avLst/>
          </a:prstGeom>
        </p:spPr>
      </p:pic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D47B5462-CA32-1516-51B2-04487A3B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1835" y="6433242"/>
            <a:ext cx="360000" cy="360000"/>
          </a:xfrm>
        </p:spPr>
        <p:txBody>
          <a:bodyPr/>
          <a:lstStyle/>
          <a:p>
            <a:fld id="{3C0BF8BD-5A95-4241-8071-24B320ACF703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4" name="內容版面配置區 7">
            <a:extLst>
              <a:ext uri="{FF2B5EF4-FFF2-40B4-BE49-F238E27FC236}">
                <a16:creationId xmlns:a16="http://schemas.microsoft.com/office/drawing/2014/main" id="{CF82B771-183C-C9D9-D173-7806534BD7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025" y="6440488"/>
            <a:ext cx="7605713" cy="365125"/>
          </a:xfrm>
        </p:spPr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890D70E-6824-D175-F411-4F5EC580FCC4}"/>
              </a:ext>
            </a:extLst>
          </p:cNvPr>
          <p:cNvGrpSpPr/>
          <p:nvPr/>
        </p:nvGrpSpPr>
        <p:grpSpPr>
          <a:xfrm>
            <a:off x="8468622" y="2615026"/>
            <a:ext cx="2105528" cy="2336912"/>
            <a:chOff x="8191847" y="2784349"/>
            <a:chExt cx="2105528" cy="2336912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EB6079E8-707D-63F6-3282-E0BF2FE8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1001" y="3519849"/>
              <a:ext cx="1347220" cy="1601412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7CDE380-2CEA-AE77-119B-B79282819228}"/>
                </a:ext>
              </a:extLst>
            </p:cNvPr>
            <p:cNvSpPr txBox="1"/>
            <p:nvPr/>
          </p:nvSpPr>
          <p:spPr>
            <a:xfrm>
              <a:off x="8191847" y="2784349"/>
              <a:ext cx="2105528" cy="487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TW" altLang="en-US" sz="2400" b="1" i="0" u="none" strike="noStrike" baseline="0" dirty="0">
                  <a:solidFill>
                    <a:srgbClr val="6C4A37"/>
                  </a:solidFill>
                  <a:latin typeface="NotoSansCJKtc-DemiLight" panose="020B0400000000000000" pitchFamily="34" charset="-120"/>
                  <a:ea typeface="NotoSansCJKtc-DemiLight" panose="020B0400000000000000" pitchFamily="34" charset="-120"/>
                </a:rPr>
                <a:t>沒有鮪魚肚</a:t>
              </a: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EE02E3CB-2D74-502C-AC25-4C5622B626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7457" b="52849"/>
          <a:stretch/>
        </p:blipFill>
        <p:spPr>
          <a:xfrm>
            <a:off x="9909341" y="3969978"/>
            <a:ext cx="2726360" cy="2353405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93ED7E67-8696-58C4-CE07-8FC176A76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4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圖說文字 19">
            <a:extLst>
              <a:ext uri="{FF2B5EF4-FFF2-40B4-BE49-F238E27FC236}">
                <a16:creationId xmlns:a16="http://schemas.microsoft.com/office/drawing/2014/main" id="{C8F67CA7-4AC2-F13B-E4FB-2EFB2A652A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6026" y="1160660"/>
            <a:ext cx="3547228" cy="4941202"/>
          </a:xfrm>
          <a:custGeom>
            <a:avLst/>
            <a:gdLst>
              <a:gd name="connsiteX0" fmla="*/ 0 w 3547228"/>
              <a:gd name="connsiteY0" fmla="*/ 274697 h 4941202"/>
              <a:gd name="connsiteX1" fmla="*/ 274697 w 3547228"/>
              <a:gd name="connsiteY1" fmla="*/ 0 h 4941202"/>
              <a:gd name="connsiteX2" fmla="*/ 844285 w 3547228"/>
              <a:gd name="connsiteY2" fmla="*/ 0 h 4941202"/>
              <a:gd name="connsiteX3" fmla="*/ 1383896 w 3547228"/>
              <a:gd name="connsiteY3" fmla="*/ 0 h 4941202"/>
              <a:gd name="connsiteX4" fmla="*/ 2013441 w 3547228"/>
              <a:gd name="connsiteY4" fmla="*/ 0 h 4941202"/>
              <a:gd name="connsiteX5" fmla="*/ 2553051 w 3547228"/>
              <a:gd name="connsiteY5" fmla="*/ 0 h 4941202"/>
              <a:gd name="connsiteX6" fmla="*/ 3272531 w 3547228"/>
              <a:gd name="connsiteY6" fmla="*/ 0 h 4941202"/>
              <a:gd name="connsiteX7" fmla="*/ 3547228 w 3547228"/>
              <a:gd name="connsiteY7" fmla="*/ 274697 h 4941202"/>
              <a:gd name="connsiteX8" fmla="*/ 3547228 w 3547228"/>
              <a:gd name="connsiteY8" fmla="*/ 867591 h 4941202"/>
              <a:gd name="connsiteX9" fmla="*/ 3547228 w 3547228"/>
              <a:gd name="connsiteY9" fmla="*/ 1328731 h 4941202"/>
              <a:gd name="connsiteX10" fmla="*/ 3547228 w 3547228"/>
              <a:gd name="connsiteY10" fmla="*/ 1965543 h 4941202"/>
              <a:gd name="connsiteX11" fmla="*/ 3547228 w 3547228"/>
              <a:gd name="connsiteY11" fmla="*/ 2514519 h 4941202"/>
              <a:gd name="connsiteX12" fmla="*/ 3547228 w 3547228"/>
              <a:gd name="connsiteY12" fmla="*/ 3151331 h 4941202"/>
              <a:gd name="connsiteX13" fmla="*/ 3547228 w 3547228"/>
              <a:gd name="connsiteY13" fmla="*/ 3744225 h 4941202"/>
              <a:gd name="connsiteX14" fmla="*/ 3547228 w 3547228"/>
              <a:gd name="connsiteY14" fmla="*/ 4666505 h 4941202"/>
              <a:gd name="connsiteX15" fmla="*/ 3272531 w 3547228"/>
              <a:gd name="connsiteY15" fmla="*/ 4941202 h 4941202"/>
              <a:gd name="connsiteX16" fmla="*/ 2702943 w 3547228"/>
              <a:gd name="connsiteY16" fmla="*/ 4941202 h 4941202"/>
              <a:gd name="connsiteX17" fmla="*/ 2193311 w 3547228"/>
              <a:gd name="connsiteY17" fmla="*/ 4941202 h 4941202"/>
              <a:gd name="connsiteX18" fmla="*/ 1533787 w 3547228"/>
              <a:gd name="connsiteY18" fmla="*/ 4941202 h 4941202"/>
              <a:gd name="connsiteX19" fmla="*/ 934220 w 3547228"/>
              <a:gd name="connsiteY19" fmla="*/ 4941202 h 4941202"/>
              <a:gd name="connsiteX20" fmla="*/ 274697 w 3547228"/>
              <a:gd name="connsiteY20" fmla="*/ 4941202 h 4941202"/>
              <a:gd name="connsiteX21" fmla="*/ 0 w 3547228"/>
              <a:gd name="connsiteY21" fmla="*/ 4666505 h 4941202"/>
              <a:gd name="connsiteX22" fmla="*/ 0 w 3547228"/>
              <a:gd name="connsiteY22" fmla="*/ 4073611 h 4941202"/>
              <a:gd name="connsiteX23" fmla="*/ 0 w 3547228"/>
              <a:gd name="connsiteY23" fmla="*/ 3480717 h 4941202"/>
              <a:gd name="connsiteX24" fmla="*/ 0 w 3547228"/>
              <a:gd name="connsiteY24" fmla="*/ 2843905 h 4941202"/>
              <a:gd name="connsiteX25" fmla="*/ 0 w 3547228"/>
              <a:gd name="connsiteY25" fmla="*/ 2251011 h 4941202"/>
              <a:gd name="connsiteX26" fmla="*/ 0 w 3547228"/>
              <a:gd name="connsiteY26" fmla="*/ 1614198 h 4941202"/>
              <a:gd name="connsiteX27" fmla="*/ 0 w 3547228"/>
              <a:gd name="connsiteY27" fmla="*/ 1021304 h 4941202"/>
              <a:gd name="connsiteX28" fmla="*/ 0 w 3547228"/>
              <a:gd name="connsiteY28" fmla="*/ 274697 h 494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47228" h="4941202" fill="none" extrusionOk="0">
                <a:moveTo>
                  <a:pt x="0" y="274697"/>
                </a:moveTo>
                <a:cubicBezTo>
                  <a:pt x="15288" y="96443"/>
                  <a:pt x="97255" y="-9864"/>
                  <a:pt x="274697" y="0"/>
                </a:cubicBezTo>
                <a:cubicBezTo>
                  <a:pt x="420355" y="-68159"/>
                  <a:pt x="725702" y="6606"/>
                  <a:pt x="844285" y="0"/>
                </a:cubicBezTo>
                <a:cubicBezTo>
                  <a:pt x="962868" y="-6606"/>
                  <a:pt x="1212330" y="23144"/>
                  <a:pt x="1383896" y="0"/>
                </a:cubicBezTo>
                <a:cubicBezTo>
                  <a:pt x="1555462" y="-23144"/>
                  <a:pt x="1805893" y="67713"/>
                  <a:pt x="2013441" y="0"/>
                </a:cubicBezTo>
                <a:cubicBezTo>
                  <a:pt x="2220990" y="-67713"/>
                  <a:pt x="2429026" y="13777"/>
                  <a:pt x="2553051" y="0"/>
                </a:cubicBezTo>
                <a:cubicBezTo>
                  <a:pt x="2677076" y="-13777"/>
                  <a:pt x="3059483" y="39488"/>
                  <a:pt x="3272531" y="0"/>
                </a:cubicBezTo>
                <a:cubicBezTo>
                  <a:pt x="3437468" y="2623"/>
                  <a:pt x="3523907" y="138044"/>
                  <a:pt x="3547228" y="274697"/>
                </a:cubicBezTo>
                <a:cubicBezTo>
                  <a:pt x="3558972" y="447091"/>
                  <a:pt x="3534588" y="709577"/>
                  <a:pt x="3547228" y="867591"/>
                </a:cubicBezTo>
                <a:cubicBezTo>
                  <a:pt x="3559868" y="1025605"/>
                  <a:pt x="3502849" y="1216377"/>
                  <a:pt x="3547228" y="1328731"/>
                </a:cubicBezTo>
                <a:cubicBezTo>
                  <a:pt x="3591607" y="1441085"/>
                  <a:pt x="3531883" y="1658991"/>
                  <a:pt x="3547228" y="1965543"/>
                </a:cubicBezTo>
                <a:cubicBezTo>
                  <a:pt x="3562573" y="2272095"/>
                  <a:pt x="3484308" y="2268610"/>
                  <a:pt x="3547228" y="2514519"/>
                </a:cubicBezTo>
                <a:cubicBezTo>
                  <a:pt x="3610148" y="2760428"/>
                  <a:pt x="3545415" y="2921276"/>
                  <a:pt x="3547228" y="3151331"/>
                </a:cubicBezTo>
                <a:cubicBezTo>
                  <a:pt x="3549041" y="3381386"/>
                  <a:pt x="3495775" y="3567264"/>
                  <a:pt x="3547228" y="3744225"/>
                </a:cubicBezTo>
                <a:cubicBezTo>
                  <a:pt x="3598681" y="3921186"/>
                  <a:pt x="3478727" y="4290578"/>
                  <a:pt x="3547228" y="4666505"/>
                </a:cubicBezTo>
                <a:cubicBezTo>
                  <a:pt x="3559945" y="4820396"/>
                  <a:pt x="3399874" y="4950118"/>
                  <a:pt x="3272531" y="4941202"/>
                </a:cubicBezTo>
                <a:cubicBezTo>
                  <a:pt x="3075831" y="5003300"/>
                  <a:pt x="2851422" y="4914836"/>
                  <a:pt x="2702943" y="4941202"/>
                </a:cubicBezTo>
                <a:cubicBezTo>
                  <a:pt x="2554464" y="4967568"/>
                  <a:pt x="2406304" y="4906964"/>
                  <a:pt x="2193311" y="4941202"/>
                </a:cubicBezTo>
                <a:cubicBezTo>
                  <a:pt x="1980318" y="4975440"/>
                  <a:pt x="1849547" y="4892146"/>
                  <a:pt x="1533787" y="4941202"/>
                </a:cubicBezTo>
                <a:cubicBezTo>
                  <a:pt x="1218027" y="4990258"/>
                  <a:pt x="1154357" y="4919612"/>
                  <a:pt x="934220" y="4941202"/>
                </a:cubicBezTo>
                <a:cubicBezTo>
                  <a:pt x="714083" y="4962792"/>
                  <a:pt x="494253" y="4879144"/>
                  <a:pt x="274697" y="4941202"/>
                </a:cubicBezTo>
                <a:cubicBezTo>
                  <a:pt x="138531" y="4974372"/>
                  <a:pt x="-1512" y="4824401"/>
                  <a:pt x="0" y="4666505"/>
                </a:cubicBezTo>
                <a:cubicBezTo>
                  <a:pt x="-57882" y="4395090"/>
                  <a:pt x="9092" y="4270317"/>
                  <a:pt x="0" y="4073611"/>
                </a:cubicBezTo>
                <a:cubicBezTo>
                  <a:pt x="-9092" y="3876905"/>
                  <a:pt x="48363" y="3712189"/>
                  <a:pt x="0" y="3480717"/>
                </a:cubicBezTo>
                <a:cubicBezTo>
                  <a:pt x="-48363" y="3249245"/>
                  <a:pt x="18710" y="3006278"/>
                  <a:pt x="0" y="2843905"/>
                </a:cubicBezTo>
                <a:cubicBezTo>
                  <a:pt x="-18710" y="2681532"/>
                  <a:pt x="20191" y="2492139"/>
                  <a:pt x="0" y="2251011"/>
                </a:cubicBezTo>
                <a:cubicBezTo>
                  <a:pt x="-20191" y="2009883"/>
                  <a:pt x="2678" y="1807626"/>
                  <a:pt x="0" y="1614198"/>
                </a:cubicBezTo>
                <a:cubicBezTo>
                  <a:pt x="-2678" y="1420770"/>
                  <a:pt x="66374" y="1244659"/>
                  <a:pt x="0" y="1021304"/>
                </a:cubicBezTo>
                <a:cubicBezTo>
                  <a:pt x="-66374" y="797949"/>
                  <a:pt x="77024" y="473592"/>
                  <a:pt x="0" y="274697"/>
                </a:cubicBezTo>
                <a:close/>
              </a:path>
              <a:path w="3547228" h="4941202" stroke="0" extrusionOk="0">
                <a:moveTo>
                  <a:pt x="0" y="274697"/>
                </a:moveTo>
                <a:cubicBezTo>
                  <a:pt x="-34917" y="101448"/>
                  <a:pt x="117123" y="2201"/>
                  <a:pt x="274697" y="0"/>
                </a:cubicBezTo>
                <a:cubicBezTo>
                  <a:pt x="426031" y="-65385"/>
                  <a:pt x="730530" y="38776"/>
                  <a:pt x="934220" y="0"/>
                </a:cubicBezTo>
                <a:cubicBezTo>
                  <a:pt x="1137910" y="-38776"/>
                  <a:pt x="1352170" y="2336"/>
                  <a:pt x="1503809" y="0"/>
                </a:cubicBezTo>
                <a:cubicBezTo>
                  <a:pt x="1655448" y="-2336"/>
                  <a:pt x="1779083" y="38316"/>
                  <a:pt x="2043419" y="0"/>
                </a:cubicBezTo>
                <a:cubicBezTo>
                  <a:pt x="2307755" y="-38316"/>
                  <a:pt x="2428521" y="3441"/>
                  <a:pt x="2672964" y="0"/>
                </a:cubicBezTo>
                <a:cubicBezTo>
                  <a:pt x="2917408" y="-3441"/>
                  <a:pt x="3125786" y="71121"/>
                  <a:pt x="3272531" y="0"/>
                </a:cubicBezTo>
                <a:cubicBezTo>
                  <a:pt x="3439719" y="-25186"/>
                  <a:pt x="3524561" y="142906"/>
                  <a:pt x="3547228" y="274697"/>
                </a:cubicBezTo>
                <a:cubicBezTo>
                  <a:pt x="3567769" y="431361"/>
                  <a:pt x="3494900" y="563092"/>
                  <a:pt x="3547228" y="823673"/>
                </a:cubicBezTo>
                <a:cubicBezTo>
                  <a:pt x="3599556" y="1084254"/>
                  <a:pt x="3538265" y="1048637"/>
                  <a:pt x="3547228" y="1240895"/>
                </a:cubicBezTo>
                <a:cubicBezTo>
                  <a:pt x="3556191" y="1433153"/>
                  <a:pt x="3497866" y="1625741"/>
                  <a:pt x="3547228" y="1789871"/>
                </a:cubicBezTo>
                <a:cubicBezTo>
                  <a:pt x="3596590" y="1954001"/>
                  <a:pt x="3528521" y="2163129"/>
                  <a:pt x="3547228" y="2338847"/>
                </a:cubicBezTo>
                <a:cubicBezTo>
                  <a:pt x="3565935" y="2514565"/>
                  <a:pt x="3510196" y="2655072"/>
                  <a:pt x="3547228" y="2843905"/>
                </a:cubicBezTo>
                <a:cubicBezTo>
                  <a:pt x="3584260" y="3032738"/>
                  <a:pt x="3499127" y="3255838"/>
                  <a:pt x="3547228" y="3480717"/>
                </a:cubicBezTo>
                <a:cubicBezTo>
                  <a:pt x="3595329" y="3705596"/>
                  <a:pt x="3542224" y="3974104"/>
                  <a:pt x="3547228" y="4117529"/>
                </a:cubicBezTo>
                <a:cubicBezTo>
                  <a:pt x="3552232" y="4260954"/>
                  <a:pt x="3531898" y="4539303"/>
                  <a:pt x="3547228" y="4666505"/>
                </a:cubicBezTo>
                <a:cubicBezTo>
                  <a:pt x="3537100" y="4808674"/>
                  <a:pt x="3419841" y="4934623"/>
                  <a:pt x="3272531" y="4941202"/>
                </a:cubicBezTo>
                <a:cubicBezTo>
                  <a:pt x="3049257" y="4973384"/>
                  <a:pt x="2772928" y="4932207"/>
                  <a:pt x="2642986" y="4941202"/>
                </a:cubicBezTo>
                <a:cubicBezTo>
                  <a:pt x="2513045" y="4950197"/>
                  <a:pt x="2270749" y="4897851"/>
                  <a:pt x="2133354" y="4941202"/>
                </a:cubicBezTo>
                <a:cubicBezTo>
                  <a:pt x="1995959" y="4984553"/>
                  <a:pt x="1813772" y="4920899"/>
                  <a:pt x="1593744" y="4941202"/>
                </a:cubicBezTo>
                <a:cubicBezTo>
                  <a:pt x="1373716" y="4961505"/>
                  <a:pt x="1227837" y="4915755"/>
                  <a:pt x="934220" y="4941202"/>
                </a:cubicBezTo>
                <a:cubicBezTo>
                  <a:pt x="640603" y="4966649"/>
                  <a:pt x="476487" y="4912712"/>
                  <a:pt x="274697" y="4941202"/>
                </a:cubicBezTo>
                <a:cubicBezTo>
                  <a:pt x="140012" y="4974913"/>
                  <a:pt x="-27241" y="4832582"/>
                  <a:pt x="0" y="4666505"/>
                </a:cubicBezTo>
                <a:cubicBezTo>
                  <a:pt x="-25911" y="4536397"/>
                  <a:pt x="9764" y="4242634"/>
                  <a:pt x="0" y="4073611"/>
                </a:cubicBezTo>
                <a:cubicBezTo>
                  <a:pt x="-9764" y="3904588"/>
                  <a:pt x="11636" y="3795089"/>
                  <a:pt x="0" y="3656389"/>
                </a:cubicBezTo>
                <a:cubicBezTo>
                  <a:pt x="-11636" y="3517689"/>
                  <a:pt x="45301" y="3355051"/>
                  <a:pt x="0" y="3107413"/>
                </a:cubicBezTo>
                <a:cubicBezTo>
                  <a:pt x="-45301" y="2859775"/>
                  <a:pt x="8264" y="2765932"/>
                  <a:pt x="0" y="2646273"/>
                </a:cubicBezTo>
                <a:cubicBezTo>
                  <a:pt x="-8264" y="2526614"/>
                  <a:pt x="22071" y="2254288"/>
                  <a:pt x="0" y="2053379"/>
                </a:cubicBezTo>
                <a:cubicBezTo>
                  <a:pt x="-22071" y="1852470"/>
                  <a:pt x="19959" y="1798618"/>
                  <a:pt x="0" y="1592239"/>
                </a:cubicBezTo>
                <a:cubicBezTo>
                  <a:pt x="-19959" y="1385860"/>
                  <a:pt x="29614" y="1285297"/>
                  <a:pt x="0" y="999345"/>
                </a:cubicBezTo>
                <a:cubicBezTo>
                  <a:pt x="-29614" y="713393"/>
                  <a:pt x="41174" y="513289"/>
                  <a:pt x="0" y="274697"/>
                </a:cubicBezTo>
                <a:close/>
              </a:path>
            </a:pathLst>
          </a:custGeom>
          <a:solidFill>
            <a:srgbClr val="BE8462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7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kumimoji="1" lang="en-US" altLang="zh-TW" sz="2400" b="1" dirty="0">
              <a:solidFill>
                <a:srgbClr val="AF56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圓角矩形圖說文字 19">
            <a:extLst>
              <a:ext uri="{FF2B5EF4-FFF2-40B4-BE49-F238E27FC236}">
                <a16:creationId xmlns:a16="http://schemas.microsoft.com/office/drawing/2014/main" id="{CCCC9CD4-AEE6-0DD9-9E28-3C7441D49F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4733" y="1160660"/>
            <a:ext cx="3547228" cy="4941202"/>
          </a:xfrm>
          <a:custGeom>
            <a:avLst/>
            <a:gdLst>
              <a:gd name="connsiteX0" fmla="*/ 0 w 3547228"/>
              <a:gd name="connsiteY0" fmla="*/ 309850 h 4941202"/>
              <a:gd name="connsiteX1" fmla="*/ 309850 w 3547228"/>
              <a:gd name="connsiteY1" fmla="*/ 0 h 4941202"/>
              <a:gd name="connsiteX2" fmla="*/ 866080 w 3547228"/>
              <a:gd name="connsiteY2" fmla="*/ 0 h 4941202"/>
              <a:gd name="connsiteX3" fmla="*/ 1393035 w 3547228"/>
              <a:gd name="connsiteY3" fmla="*/ 0 h 4941202"/>
              <a:gd name="connsiteX4" fmla="*/ 2007816 w 3547228"/>
              <a:gd name="connsiteY4" fmla="*/ 0 h 4941202"/>
              <a:gd name="connsiteX5" fmla="*/ 2534771 w 3547228"/>
              <a:gd name="connsiteY5" fmla="*/ 0 h 4941202"/>
              <a:gd name="connsiteX6" fmla="*/ 3237378 w 3547228"/>
              <a:gd name="connsiteY6" fmla="*/ 0 h 4941202"/>
              <a:gd name="connsiteX7" fmla="*/ 3547228 w 3547228"/>
              <a:gd name="connsiteY7" fmla="*/ 309850 h 4941202"/>
              <a:gd name="connsiteX8" fmla="*/ 3547228 w 3547228"/>
              <a:gd name="connsiteY8" fmla="*/ 893253 h 4941202"/>
              <a:gd name="connsiteX9" fmla="*/ 3547228 w 3547228"/>
              <a:gd name="connsiteY9" fmla="*/ 1347010 h 4941202"/>
              <a:gd name="connsiteX10" fmla="*/ 3547228 w 3547228"/>
              <a:gd name="connsiteY10" fmla="*/ 1973628 h 4941202"/>
              <a:gd name="connsiteX11" fmla="*/ 3547228 w 3547228"/>
              <a:gd name="connsiteY11" fmla="*/ 2513816 h 4941202"/>
              <a:gd name="connsiteX12" fmla="*/ 3547228 w 3547228"/>
              <a:gd name="connsiteY12" fmla="*/ 3140434 h 4941202"/>
              <a:gd name="connsiteX13" fmla="*/ 3547228 w 3547228"/>
              <a:gd name="connsiteY13" fmla="*/ 3723837 h 4941202"/>
              <a:gd name="connsiteX14" fmla="*/ 3547228 w 3547228"/>
              <a:gd name="connsiteY14" fmla="*/ 4631352 h 4941202"/>
              <a:gd name="connsiteX15" fmla="*/ 3237378 w 3547228"/>
              <a:gd name="connsiteY15" fmla="*/ 4941202 h 4941202"/>
              <a:gd name="connsiteX16" fmla="*/ 2681148 w 3547228"/>
              <a:gd name="connsiteY16" fmla="*/ 4941202 h 4941202"/>
              <a:gd name="connsiteX17" fmla="*/ 2183468 w 3547228"/>
              <a:gd name="connsiteY17" fmla="*/ 4941202 h 4941202"/>
              <a:gd name="connsiteX18" fmla="*/ 1539412 w 3547228"/>
              <a:gd name="connsiteY18" fmla="*/ 4941202 h 4941202"/>
              <a:gd name="connsiteX19" fmla="*/ 953906 w 3547228"/>
              <a:gd name="connsiteY19" fmla="*/ 4941202 h 4941202"/>
              <a:gd name="connsiteX20" fmla="*/ 309850 w 3547228"/>
              <a:gd name="connsiteY20" fmla="*/ 4941202 h 4941202"/>
              <a:gd name="connsiteX21" fmla="*/ 0 w 3547228"/>
              <a:gd name="connsiteY21" fmla="*/ 4631352 h 4941202"/>
              <a:gd name="connsiteX22" fmla="*/ 0 w 3547228"/>
              <a:gd name="connsiteY22" fmla="*/ 4047949 h 4941202"/>
              <a:gd name="connsiteX23" fmla="*/ 0 w 3547228"/>
              <a:gd name="connsiteY23" fmla="*/ 3464546 h 4941202"/>
              <a:gd name="connsiteX24" fmla="*/ 0 w 3547228"/>
              <a:gd name="connsiteY24" fmla="*/ 2837929 h 4941202"/>
              <a:gd name="connsiteX25" fmla="*/ 0 w 3547228"/>
              <a:gd name="connsiteY25" fmla="*/ 2254526 h 4941202"/>
              <a:gd name="connsiteX26" fmla="*/ 0 w 3547228"/>
              <a:gd name="connsiteY26" fmla="*/ 1627908 h 4941202"/>
              <a:gd name="connsiteX27" fmla="*/ 0 w 3547228"/>
              <a:gd name="connsiteY27" fmla="*/ 1044505 h 4941202"/>
              <a:gd name="connsiteX28" fmla="*/ 0 w 3547228"/>
              <a:gd name="connsiteY28" fmla="*/ 309850 h 494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47228" h="4941202" fill="none" extrusionOk="0">
                <a:moveTo>
                  <a:pt x="0" y="309850"/>
                </a:moveTo>
                <a:cubicBezTo>
                  <a:pt x="5479" y="129213"/>
                  <a:pt x="129176" y="-3660"/>
                  <a:pt x="309850" y="0"/>
                </a:cubicBezTo>
                <a:cubicBezTo>
                  <a:pt x="490444" y="-25964"/>
                  <a:pt x="743654" y="52998"/>
                  <a:pt x="866080" y="0"/>
                </a:cubicBezTo>
                <a:cubicBezTo>
                  <a:pt x="988506" y="-52998"/>
                  <a:pt x="1208337" y="52215"/>
                  <a:pt x="1393035" y="0"/>
                </a:cubicBezTo>
                <a:cubicBezTo>
                  <a:pt x="1577734" y="-52215"/>
                  <a:pt x="1778839" y="23186"/>
                  <a:pt x="2007816" y="0"/>
                </a:cubicBezTo>
                <a:cubicBezTo>
                  <a:pt x="2236793" y="-23186"/>
                  <a:pt x="2311900" y="42174"/>
                  <a:pt x="2534771" y="0"/>
                </a:cubicBezTo>
                <a:cubicBezTo>
                  <a:pt x="2757643" y="-42174"/>
                  <a:pt x="3093324" y="81597"/>
                  <a:pt x="3237378" y="0"/>
                </a:cubicBezTo>
                <a:cubicBezTo>
                  <a:pt x="3449144" y="8059"/>
                  <a:pt x="3534163" y="147161"/>
                  <a:pt x="3547228" y="309850"/>
                </a:cubicBezTo>
                <a:cubicBezTo>
                  <a:pt x="3556548" y="466021"/>
                  <a:pt x="3488253" y="617433"/>
                  <a:pt x="3547228" y="893253"/>
                </a:cubicBezTo>
                <a:cubicBezTo>
                  <a:pt x="3606203" y="1169073"/>
                  <a:pt x="3508660" y="1175874"/>
                  <a:pt x="3547228" y="1347010"/>
                </a:cubicBezTo>
                <a:cubicBezTo>
                  <a:pt x="3585796" y="1518146"/>
                  <a:pt x="3535578" y="1803293"/>
                  <a:pt x="3547228" y="1973628"/>
                </a:cubicBezTo>
                <a:cubicBezTo>
                  <a:pt x="3558878" y="2143963"/>
                  <a:pt x="3507932" y="2340419"/>
                  <a:pt x="3547228" y="2513816"/>
                </a:cubicBezTo>
                <a:cubicBezTo>
                  <a:pt x="3586524" y="2687213"/>
                  <a:pt x="3512556" y="2917756"/>
                  <a:pt x="3547228" y="3140434"/>
                </a:cubicBezTo>
                <a:cubicBezTo>
                  <a:pt x="3581900" y="3363112"/>
                  <a:pt x="3545803" y="3596589"/>
                  <a:pt x="3547228" y="3723837"/>
                </a:cubicBezTo>
                <a:cubicBezTo>
                  <a:pt x="3548653" y="3851085"/>
                  <a:pt x="3524120" y="4289644"/>
                  <a:pt x="3547228" y="4631352"/>
                </a:cubicBezTo>
                <a:cubicBezTo>
                  <a:pt x="3573192" y="4806928"/>
                  <a:pt x="3391566" y="4947399"/>
                  <a:pt x="3237378" y="4941202"/>
                </a:cubicBezTo>
                <a:cubicBezTo>
                  <a:pt x="3049970" y="5007728"/>
                  <a:pt x="2951476" y="4926030"/>
                  <a:pt x="2681148" y="4941202"/>
                </a:cubicBezTo>
                <a:cubicBezTo>
                  <a:pt x="2410820" y="4956374"/>
                  <a:pt x="2383425" y="4897771"/>
                  <a:pt x="2183468" y="4941202"/>
                </a:cubicBezTo>
                <a:cubicBezTo>
                  <a:pt x="1983511" y="4984633"/>
                  <a:pt x="1801286" y="4902922"/>
                  <a:pt x="1539412" y="4941202"/>
                </a:cubicBezTo>
                <a:cubicBezTo>
                  <a:pt x="1277538" y="4979482"/>
                  <a:pt x="1224371" y="4911293"/>
                  <a:pt x="953906" y="4941202"/>
                </a:cubicBezTo>
                <a:cubicBezTo>
                  <a:pt x="683441" y="4971111"/>
                  <a:pt x="496664" y="4920359"/>
                  <a:pt x="309850" y="4941202"/>
                </a:cubicBezTo>
                <a:cubicBezTo>
                  <a:pt x="145918" y="4956551"/>
                  <a:pt x="-1181" y="4807308"/>
                  <a:pt x="0" y="4631352"/>
                </a:cubicBezTo>
                <a:cubicBezTo>
                  <a:pt x="-27654" y="4352552"/>
                  <a:pt x="19934" y="4167940"/>
                  <a:pt x="0" y="4047949"/>
                </a:cubicBezTo>
                <a:cubicBezTo>
                  <a:pt x="-19934" y="3927958"/>
                  <a:pt x="68164" y="3671476"/>
                  <a:pt x="0" y="3464546"/>
                </a:cubicBezTo>
                <a:cubicBezTo>
                  <a:pt x="-68164" y="3257616"/>
                  <a:pt x="65475" y="2974049"/>
                  <a:pt x="0" y="2837929"/>
                </a:cubicBezTo>
                <a:cubicBezTo>
                  <a:pt x="-65475" y="2701809"/>
                  <a:pt x="15429" y="2482052"/>
                  <a:pt x="0" y="2254526"/>
                </a:cubicBezTo>
                <a:cubicBezTo>
                  <a:pt x="-15429" y="2027000"/>
                  <a:pt x="505" y="1908069"/>
                  <a:pt x="0" y="1627908"/>
                </a:cubicBezTo>
                <a:cubicBezTo>
                  <a:pt x="-505" y="1347747"/>
                  <a:pt x="62115" y="1181688"/>
                  <a:pt x="0" y="1044505"/>
                </a:cubicBezTo>
                <a:cubicBezTo>
                  <a:pt x="-62115" y="907322"/>
                  <a:pt x="24295" y="592686"/>
                  <a:pt x="0" y="309850"/>
                </a:cubicBezTo>
                <a:close/>
              </a:path>
              <a:path w="3547228" h="4941202" stroke="0" extrusionOk="0">
                <a:moveTo>
                  <a:pt x="0" y="309850"/>
                </a:moveTo>
                <a:cubicBezTo>
                  <a:pt x="-9065" y="133134"/>
                  <a:pt x="115141" y="8852"/>
                  <a:pt x="309850" y="0"/>
                </a:cubicBezTo>
                <a:cubicBezTo>
                  <a:pt x="538864" y="-43253"/>
                  <a:pt x="701215" y="58635"/>
                  <a:pt x="953906" y="0"/>
                </a:cubicBezTo>
                <a:cubicBezTo>
                  <a:pt x="1206597" y="-58635"/>
                  <a:pt x="1389162" y="18831"/>
                  <a:pt x="1510136" y="0"/>
                </a:cubicBezTo>
                <a:cubicBezTo>
                  <a:pt x="1631110" y="-18831"/>
                  <a:pt x="1871544" y="53792"/>
                  <a:pt x="2037092" y="0"/>
                </a:cubicBezTo>
                <a:cubicBezTo>
                  <a:pt x="2202640" y="-53792"/>
                  <a:pt x="2414960" y="49677"/>
                  <a:pt x="2651872" y="0"/>
                </a:cubicBezTo>
                <a:cubicBezTo>
                  <a:pt x="2888784" y="-49677"/>
                  <a:pt x="3070251" y="61660"/>
                  <a:pt x="3237378" y="0"/>
                </a:cubicBezTo>
                <a:cubicBezTo>
                  <a:pt x="3414982" y="-10544"/>
                  <a:pt x="3512549" y="169200"/>
                  <a:pt x="3547228" y="309850"/>
                </a:cubicBezTo>
                <a:cubicBezTo>
                  <a:pt x="3575538" y="449149"/>
                  <a:pt x="3508334" y="646565"/>
                  <a:pt x="3547228" y="850038"/>
                </a:cubicBezTo>
                <a:cubicBezTo>
                  <a:pt x="3586122" y="1053511"/>
                  <a:pt x="3535238" y="1125034"/>
                  <a:pt x="3547228" y="1260580"/>
                </a:cubicBezTo>
                <a:cubicBezTo>
                  <a:pt x="3559218" y="1396126"/>
                  <a:pt x="3514431" y="1578232"/>
                  <a:pt x="3547228" y="1800768"/>
                </a:cubicBezTo>
                <a:cubicBezTo>
                  <a:pt x="3580025" y="2023304"/>
                  <a:pt x="3500111" y="2116179"/>
                  <a:pt x="3547228" y="2340956"/>
                </a:cubicBezTo>
                <a:cubicBezTo>
                  <a:pt x="3594345" y="2565733"/>
                  <a:pt x="3507245" y="2704222"/>
                  <a:pt x="3547228" y="2837929"/>
                </a:cubicBezTo>
                <a:cubicBezTo>
                  <a:pt x="3587211" y="2971636"/>
                  <a:pt x="3543688" y="3305604"/>
                  <a:pt x="3547228" y="3464546"/>
                </a:cubicBezTo>
                <a:cubicBezTo>
                  <a:pt x="3550768" y="3623488"/>
                  <a:pt x="3510081" y="3952961"/>
                  <a:pt x="3547228" y="4091164"/>
                </a:cubicBezTo>
                <a:cubicBezTo>
                  <a:pt x="3584375" y="4229367"/>
                  <a:pt x="3484385" y="4448266"/>
                  <a:pt x="3547228" y="4631352"/>
                </a:cubicBezTo>
                <a:cubicBezTo>
                  <a:pt x="3527546" y="4783933"/>
                  <a:pt x="3387817" y="4910278"/>
                  <a:pt x="3237378" y="4941202"/>
                </a:cubicBezTo>
                <a:cubicBezTo>
                  <a:pt x="2941110" y="5006945"/>
                  <a:pt x="2796792" y="4929141"/>
                  <a:pt x="2622597" y="4941202"/>
                </a:cubicBezTo>
                <a:cubicBezTo>
                  <a:pt x="2448402" y="4953263"/>
                  <a:pt x="2328876" y="4895996"/>
                  <a:pt x="2124917" y="4941202"/>
                </a:cubicBezTo>
                <a:cubicBezTo>
                  <a:pt x="1920958" y="4986408"/>
                  <a:pt x="1730726" y="4938361"/>
                  <a:pt x="1597962" y="4941202"/>
                </a:cubicBezTo>
                <a:cubicBezTo>
                  <a:pt x="1465199" y="4944043"/>
                  <a:pt x="1258841" y="4874506"/>
                  <a:pt x="953906" y="4941202"/>
                </a:cubicBezTo>
                <a:cubicBezTo>
                  <a:pt x="648971" y="5007898"/>
                  <a:pt x="585504" y="4928901"/>
                  <a:pt x="309850" y="4941202"/>
                </a:cubicBezTo>
                <a:cubicBezTo>
                  <a:pt x="152377" y="4968233"/>
                  <a:pt x="-34571" y="4820708"/>
                  <a:pt x="0" y="4631352"/>
                </a:cubicBezTo>
                <a:cubicBezTo>
                  <a:pt x="-68922" y="4413550"/>
                  <a:pt x="4981" y="4194182"/>
                  <a:pt x="0" y="4047949"/>
                </a:cubicBezTo>
                <a:cubicBezTo>
                  <a:pt x="-4981" y="3901716"/>
                  <a:pt x="23105" y="3733775"/>
                  <a:pt x="0" y="3637407"/>
                </a:cubicBezTo>
                <a:cubicBezTo>
                  <a:pt x="-23105" y="3541039"/>
                  <a:pt x="41909" y="3251689"/>
                  <a:pt x="0" y="3097219"/>
                </a:cubicBezTo>
                <a:cubicBezTo>
                  <a:pt x="-41909" y="2942749"/>
                  <a:pt x="24276" y="2817971"/>
                  <a:pt x="0" y="2643461"/>
                </a:cubicBezTo>
                <a:cubicBezTo>
                  <a:pt x="-24276" y="2468951"/>
                  <a:pt x="52701" y="2250880"/>
                  <a:pt x="0" y="2060058"/>
                </a:cubicBezTo>
                <a:cubicBezTo>
                  <a:pt x="-52701" y="1869236"/>
                  <a:pt x="26764" y="1736649"/>
                  <a:pt x="0" y="1606301"/>
                </a:cubicBezTo>
                <a:cubicBezTo>
                  <a:pt x="-26764" y="1475953"/>
                  <a:pt x="23677" y="1210380"/>
                  <a:pt x="0" y="1022898"/>
                </a:cubicBezTo>
                <a:cubicBezTo>
                  <a:pt x="-23677" y="835416"/>
                  <a:pt x="22925" y="469578"/>
                  <a:pt x="0" y="309850"/>
                </a:cubicBezTo>
                <a:close/>
              </a:path>
            </a:pathLst>
          </a:custGeom>
          <a:solidFill>
            <a:srgbClr val="BE8462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873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kumimoji="1" lang="en-US" altLang="zh-TW" sz="2400" b="1" dirty="0">
              <a:solidFill>
                <a:srgbClr val="AF56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圓角矩形圖說文字 19">
            <a:extLst>
              <a:ext uri="{FF2B5EF4-FFF2-40B4-BE49-F238E27FC236}">
                <a16:creationId xmlns:a16="http://schemas.microsoft.com/office/drawing/2014/main" id="{008B0062-C5AD-9B5E-3CE3-661936B622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84607" y="1160660"/>
            <a:ext cx="3547228" cy="4941202"/>
          </a:xfrm>
          <a:custGeom>
            <a:avLst/>
            <a:gdLst>
              <a:gd name="connsiteX0" fmla="*/ 0 w 3547228"/>
              <a:gd name="connsiteY0" fmla="*/ 301053 h 4941202"/>
              <a:gd name="connsiteX1" fmla="*/ 301053 w 3547228"/>
              <a:gd name="connsiteY1" fmla="*/ 0 h 4941202"/>
              <a:gd name="connsiteX2" fmla="*/ 860626 w 3547228"/>
              <a:gd name="connsiteY2" fmla="*/ 0 h 4941202"/>
              <a:gd name="connsiteX3" fmla="*/ 1390748 w 3547228"/>
              <a:gd name="connsiteY3" fmla="*/ 0 h 4941202"/>
              <a:gd name="connsiteX4" fmla="*/ 2009224 w 3547228"/>
              <a:gd name="connsiteY4" fmla="*/ 0 h 4941202"/>
              <a:gd name="connsiteX5" fmla="*/ 2539346 w 3547228"/>
              <a:gd name="connsiteY5" fmla="*/ 0 h 4941202"/>
              <a:gd name="connsiteX6" fmla="*/ 3246175 w 3547228"/>
              <a:gd name="connsiteY6" fmla="*/ 0 h 4941202"/>
              <a:gd name="connsiteX7" fmla="*/ 3547228 w 3547228"/>
              <a:gd name="connsiteY7" fmla="*/ 301053 h 4941202"/>
              <a:gd name="connsiteX8" fmla="*/ 3547228 w 3547228"/>
              <a:gd name="connsiteY8" fmla="*/ 886831 h 4941202"/>
              <a:gd name="connsiteX9" fmla="*/ 3547228 w 3547228"/>
              <a:gd name="connsiteY9" fmla="*/ 1342436 h 4941202"/>
              <a:gd name="connsiteX10" fmla="*/ 3547228 w 3547228"/>
              <a:gd name="connsiteY10" fmla="*/ 1971605 h 4941202"/>
              <a:gd name="connsiteX11" fmla="*/ 3547228 w 3547228"/>
              <a:gd name="connsiteY11" fmla="*/ 2513992 h 4941202"/>
              <a:gd name="connsiteX12" fmla="*/ 3547228 w 3547228"/>
              <a:gd name="connsiteY12" fmla="*/ 3143161 h 4941202"/>
              <a:gd name="connsiteX13" fmla="*/ 3547228 w 3547228"/>
              <a:gd name="connsiteY13" fmla="*/ 3728939 h 4941202"/>
              <a:gd name="connsiteX14" fmla="*/ 3547228 w 3547228"/>
              <a:gd name="connsiteY14" fmla="*/ 4640149 h 4941202"/>
              <a:gd name="connsiteX15" fmla="*/ 3246175 w 3547228"/>
              <a:gd name="connsiteY15" fmla="*/ 4941202 h 4941202"/>
              <a:gd name="connsiteX16" fmla="*/ 2686602 w 3547228"/>
              <a:gd name="connsiteY16" fmla="*/ 4941202 h 4941202"/>
              <a:gd name="connsiteX17" fmla="*/ 2185931 w 3547228"/>
              <a:gd name="connsiteY17" fmla="*/ 4941202 h 4941202"/>
              <a:gd name="connsiteX18" fmla="*/ 1538004 w 3547228"/>
              <a:gd name="connsiteY18" fmla="*/ 4941202 h 4941202"/>
              <a:gd name="connsiteX19" fmla="*/ 948980 w 3547228"/>
              <a:gd name="connsiteY19" fmla="*/ 4941202 h 4941202"/>
              <a:gd name="connsiteX20" fmla="*/ 301053 w 3547228"/>
              <a:gd name="connsiteY20" fmla="*/ 4941202 h 4941202"/>
              <a:gd name="connsiteX21" fmla="*/ 0 w 3547228"/>
              <a:gd name="connsiteY21" fmla="*/ 4640149 h 4941202"/>
              <a:gd name="connsiteX22" fmla="*/ 0 w 3547228"/>
              <a:gd name="connsiteY22" fmla="*/ 4054371 h 4941202"/>
              <a:gd name="connsiteX23" fmla="*/ 0 w 3547228"/>
              <a:gd name="connsiteY23" fmla="*/ 3468593 h 4941202"/>
              <a:gd name="connsiteX24" fmla="*/ 0 w 3547228"/>
              <a:gd name="connsiteY24" fmla="*/ 2839424 h 4941202"/>
              <a:gd name="connsiteX25" fmla="*/ 0 w 3547228"/>
              <a:gd name="connsiteY25" fmla="*/ 2253646 h 4941202"/>
              <a:gd name="connsiteX26" fmla="*/ 0 w 3547228"/>
              <a:gd name="connsiteY26" fmla="*/ 1624477 h 4941202"/>
              <a:gd name="connsiteX27" fmla="*/ 0 w 3547228"/>
              <a:gd name="connsiteY27" fmla="*/ 1038699 h 4941202"/>
              <a:gd name="connsiteX28" fmla="*/ 0 w 3547228"/>
              <a:gd name="connsiteY28" fmla="*/ 301053 h 494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47228" h="4941202" fill="none" extrusionOk="0">
                <a:moveTo>
                  <a:pt x="0" y="301053"/>
                </a:moveTo>
                <a:cubicBezTo>
                  <a:pt x="9598" y="118122"/>
                  <a:pt x="93860" y="-15689"/>
                  <a:pt x="301053" y="0"/>
                </a:cubicBezTo>
                <a:cubicBezTo>
                  <a:pt x="497607" y="-59510"/>
                  <a:pt x="646929" y="3672"/>
                  <a:pt x="860626" y="0"/>
                </a:cubicBezTo>
                <a:cubicBezTo>
                  <a:pt x="1074323" y="-3672"/>
                  <a:pt x="1242420" y="35387"/>
                  <a:pt x="1390748" y="0"/>
                </a:cubicBezTo>
                <a:cubicBezTo>
                  <a:pt x="1539076" y="-35387"/>
                  <a:pt x="1757407" y="15846"/>
                  <a:pt x="2009224" y="0"/>
                </a:cubicBezTo>
                <a:cubicBezTo>
                  <a:pt x="2261041" y="-15846"/>
                  <a:pt x="2302759" y="16070"/>
                  <a:pt x="2539346" y="0"/>
                </a:cubicBezTo>
                <a:cubicBezTo>
                  <a:pt x="2775933" y="-16070"/>
                  <a:pt x="3049337" y="42065"/>
                  <a:pt x="3246175" y="0"/>
                </a:cubicBezTo>
                <a:cubicBezTo>
                  <a:pt x="3457573" y="8949"/>
                  <a:pt x="3526062" y="148452"/>
                  <a:pt x="3547228" y="301053"/>
                </a:cubicBezTo>
                <a:cubicBezTo>
                  <a:pt x="3603848" y="433569"/>
                  <a:pt x="3525081" y="675786"/>
                  <a:pt x="3547228" y="886831"/>
                </a:cubicBezTo>
                <a:cubicBezTo>
                  <a:pt x="3569375" y="1097876"/>
                  <a:pt x="3534226" y="1187339"/>
                  <a:pt x="3547228" y="1342436"/>
                </a:cubicBezTo>
                <a:cubicBezTo>
                  <a:pt x="3560230" y="1497533"/>
                  <a:pt x="3473664" y="1828322"/>
                  <a:pt x="3547228" y="1971605"/>
                </a:cubicBezTo>
                <a:cubicBezTo>
                  <a:pt x="3620792" y="2114888"/>
                  <a:pt x="3516045" y="2285782"/>
                  <a:pt x="3547228" y="2513992"/>
                </a:cubicBezTo>
                <a:cubicBezTo>
                  <a:pt x="3578411" y="2742202"/>
                  <a:pt x="3546376" y="2846026"/>
                  <a:pt x="3547228" y="3143161"/>
                </a:cubicBezTo>
                <a:cubicBezTo>
                  <a:pt x="3548080" y="3440296"/>
                  <a:pt x="3485787" y="3589994"/>
                  <a:pt x="3547228" y="3728939"/>
                </a:cubicBezTo>
                <a:cubicBezTo>
                  <a:pt x="3608669" y="3867884"/>
                  <a:pt x="3481861" y="4193423"/>
                  <a:pt x="3547228" y="4640149"/>
                </a:cubicBezTo>
                <a:cubicBezTo>
                  <a:pt x="3577213" y="4811556"/>
                  <a:pt x="3404235" y="4944205"/>
                  <a:pt x="3246175" y="4941202"/>
                </a:cubicBezTo>
                <a:cubicBezTo>
                  <a:pt x="2993198" y="4945695"/>
                  <a:pt x="2851744" y="4883093"/>
                  <a:pt x="2686602" y="4941202"/>
                </a:cubicBezTo>
                <a:cubicBezTo>
                  <a:pt x="2521460" y="4999311"/>
                  <a:pt x="2307771" y="4895608"/>
                  <a:pt x="2185931" y="4941202"/>
                </a:cubicBezTo>
                <a:cubicBezTo>
                  <a:pt x="2064091" y="4986796"/>
                  <a:pt x="1692659" y="4927265"/>
                  <a:pt x="1538004" y="4941202"/>
                </a:cubicBezTo>
                <a:cubicBezTo>
                  <a:pt x="1383349" y="4955139"/>
                  <a:pt x="1167719" y="4906297"/>
                  <a:pt x="948980" y="4941202"/>
                </a:cubicBezTo>
                <a:cubicBezTo>
                  <a:pt x="730241" y="4976107"/>
                  <a:pt x="482800" y="4905959"/>
                  <a:pt x="301053" y="4941202"/>
                </a:cubicBezTo>
                <a:cubicBezTo>
                  <a:pt x="150633" y="4975017"/>
                  <a:pt x="-4644" y="4825411"/>
                  <a:pt x="0" y="4640149"/>
                </a:cubicBezTo>
                <a:cubicBezTo>
                  <a:pt x="-55191" y="4390095"/>
                  <a:pt x="43258" y="4242748"/>
                  <a:pt x="0" y="4054371"/>
                </a:cubicBezTo>
                <a:cubicBezTo>
                  <a:pt x="-43258" y="3865994"/>
                  <a:pt x="22044" y="3687087"/>
                  <a:pt x="0" y="3468593"/>
                </a:cubicBezTo>
                <a:cubicBezTo>
                  <a:pt x="-22044" y="3250099"/>
                  <a:pt x="29392" y="3106033"/>
                  <a:pt x="0" y="2839424"/>
                </a:cubicBezTo>
                <a:cubicBezTo>
                  <a:pt x="-29392" y="2572815"/>
                  <a:pt x="7377" y="2392582"/>
                  <a:pt x="0" y="2253646"/>
                </a:cubicBezTo>
                <a:cubicBezTo>
                  <a:pt x="-7377" y="2114710"/>
                  <a:pt x="56043" y="1768445"/>
                  <a:pt x="0" y="1624477"/>
                </a:cubicBezTo>
                <a:cubicBezTo>
                  <a:pt x="-56043" y="1480509"/>
                  <a:pt x="3856" y="1186817"/>
                  <a:pt x="0" y="1038699"/>
                </a:cubicBezTo>
                <a:cubicBezTo>
                  <a:pt x="-3856" y="890581"/>
                  <a:pt x="17681" y="540386"/>
                  <a:pt x="0" y="301053"/>
                </a:cubicBezTo>
                <a:close/>
              </a:path>
              <a:path w="3547228" h="4941202" stroke="0" extrusionOk="0">
                <a:moveTo>
                  <a:pt x="0" y="301053"/>
                </a:moveTo>
                <a:cubicBezTo>
                  <a:pt x="-18818" y="123178"/>
                  <a:pt x="112070" y="8526"/>
                  <a:pt x="301053" y="0"/>
                </a:cubicBezTo>
                <a:cubicBezTo>
                  <a:pt x="561556" y="-77257"/>
                  <a:pt x="722521" y="10742"/>
                  <a:pt x="948980" y="0"/>
                </a:cubicBezTo>
                <a:cubicBezTo>
                  <a:pt x="1175439" y="-10742"/>
                  <a:pt x="1295531" y="38647"/>
                  <a:pt x="1508553" y="0"/>
                </a:cubicBezTo>
                <a:cubicBezTo>
                  <a:pt x="1721575" y="-38647"/>
                  <a:pt x="1807908" y="23777"/>
                  <a:pt x="2038675" y="0"/>
                </a:cubicBezTo>
                <a:cubicBezTo>
                  <a:pt x="2269442" y="-23777"/>
                  <a:pt x="2442811" y="62519"/>
                  <a:pt x="2657151" y="0"/>
                </a:cubicBezTo>
                <a:cubicBezTo>
                  <a:pt x="2871491" y="-62519"/>
                  <a:pt x="2982105" y="25324"/>
                  <a:pt x="3246175" y="0"/>
                </a:cubicBezTo>
                <a:cubicBezTo>
                  <a:pt x="3431813" y="-31524"/>
                  <a:pt x="3527660" y="151982"/>
                  <a:pt x="3547228" y="301053"/>
                </a:cubicBezTo>
                <a:cubicBezTo>
                  <a:pt x="3593895" y="554249"/>
                  <a:pt x="3515916" y="704651"/>
                  <a:pt x="3547228" y="843440"/>
                </a:cubicBezTo>
                <a:cubicBezTo>
                  <a:pt x="3578540" y="982229"/>
                  <a:pt x="3526872" y="1140161"/>
                  <a:pt x="3547228" y="1255654"/>
                </a:cubicBezTo>
                <a:cubicBezTo>
                  <a:pt x="3567584" y="1371147"/>
                  <a:pt x="3519298" y="1584545"/>
                  <a:pt x="3547228" y="1798041"/>
                </a:cubicBezTo>
                <a:cubicBezTo>
                  <a:pt x="3575158" y="2011537"/>
                  <a:pt x="3510714" y="2098154"/>
                  <a:pt x="3547228" y="2340428"/>
                </a:cubicBezTo>
                <a:cubicBezTo>
                  <a:pt x="3583742" y="2582702"/>
                  <a:pt x="3530948" y="2642096"/>
                  <a:pt x="3547228" y="2839424"/>
                </a:cubicBezTo>
                <a:cubicBezTo>
                  <a:pt x="3563508" y="3036752"/>
                  <a:pt x="3522983" y="3302548"/>
                  <a:pt x="3547228" y="3468593"/>
                </a:cubicBezTo>
                <a:cubicBezTo>
                  <a:pt x="3571473" y="3634638"/>
                  <a:pt x="3529757" y="3790273"/>
                  <a:pt x="3547228" y="4097762"/>
                </a:cubicBezTo>
                <a:cubicBezTo>
                  <a:pt x="3564699" y="4405251"/>
                  <a:pt x="3484571" y="4414433"/>
                  <a:pt x="3547228" y="4640149"/>
                </a:cubicBezTo>
                <a:cubicBezTo>
                  <a:pt x="3539451" y="4799089"/>
                  <a:pt x="3403111" y="4927253"/>
                  <a:pt x="3246175" y="4941202"/>
                </a:cubicBezTo>
                <a:cubicBezTo>
                  <a:pt x="2981490" y="4989814"/>
                  <a:pt x="2854139" y="4885250"/>
                  <a:pt x="2627699" y="4941202"/>
                </a:cubicBezTo>
                <a:cubicBezTo>
                  <a:pt x="2401259" y="4997154"/>
                  <a:pt x="2289726" y="4928990"/>
                  <a:pt x="2127029" y="4941202"/>
                </a:cubicBezTo>
                <a:cubicBezTo>
                  <a:pt x="1964332" y="4953414"/>
                  <a:pt x="1766890" y="4895055"/>
                  <a:pt x="1596907" y="4941202"/>
                </a:cubicBezTo>
                <a:cubicBezTo>
                  <a:pt x="1426924" y="4987349"/>
                  <a:pt x="1144348" y="4876811"/>
                  <a:pt x="948980" y="4941202"/>
                </a:cubicBezTo>
                <a:cubicBezTo>
                  <a:pt x="753612" y="5005593"/>
                  <a:pt x="439235" y="4932547"/>
                  <a:pt x="301053" y="4941202"/>
                </a:cubicBezTo>
                <a:cubicBezTo>
                  <a:pt x="140422" y="4952361"/>
                  <a:pt x="-26722" y="4820508"/>
                  <a:pt x="0" y="4640149"/>
                </a:cubicBezTo>
                <a:cubicBezTo>
                  <a:pt x="-25702" y="4368350"/>
                  <a:pt x="67467" y="4344515"/>
                  <a:pt x="0" y="4054371"/>
                </a:cubicBezTo>
                <a:cubicBezTo>
                  <a:pt x="-67467" y="3764227"/>
                  <a:pt x="34568" y="3782295"/>
                  <a:pt x="0" y="3642157"/>
                </a:cubicBezTo>
                <a:cubicBezTo>
                  <a:pt x="-34568" y="3502019"/>
                  <a:pt x="53196" y="3291635"/>
                  <a:pt x="0" y="3099770"/>
                </a:cubicBezTo>
                <a:cubicBezTo>
                  <a:pt x="-53196" y="2907905"/>
                  <a:pt x="52248" y="2816351"/>
                  <a:pt x="0" y="2644165"/>
                </a:cubicBezTo>
                <a:cubicBezTo>
                  <a:pt x="-52248" y="2471979"/>
                  <a:pt x="22538" y="2321581"/>
                  <a:pt x="0" y="2058387"/>
                </a:cubicBezTo>
                <a:cubicBezTo>
                  <a:pt x="-22538" y="1795193"/>
                  <a:pt x="38408" y="1697916"/>
                  <a:pt x="0" y="1602782"/>
                </a:cubicBezTo>
                <a:cubicBezTo>
                  <a:pt x="-38408" y="1507648"/>
                  <a:pt x="54559" y="1158536"/>
                  <a:pt x="0" y="1017004"/>
                </a:cubicBezTo>
                <a:cubicBezTo>
                  <a:pt x="-54559" y="875472"/>
                  <a:pt x="39707" y="561585"/>
                  <a:pt x="0" y="301053"/>
                </a:cubicBezTo>
                <a:close/>
              </a:path>
            </a:pathLst>
          </a:custGeom>
          <a:solidFill>
            <a:srgbClr val="BE8462"/>
          </a:solidFill>
          <a:ln w="19050"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848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kumimoji="1" lang="en-US" altLang="zh-TW" sz="2400" b="1" dirty="0">
              <a:solidFill>
                <a:srgbClr val="AF56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內容版面配置區 7" descr="一張含有 文字 的圖片&#10;&#10;自動產生的描述">
            <a:extLst>
              <a:ext uri="{FF2B5EF4-FFF2-40B4-BE49-F238E27FC236}">
                <a16:creationId xmlns:a16="http://schemas.microsoft.com/office/drawing/2014/main" id="{EA1F4BCC-66DE-763D-A6C9-691D34B67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8"/>
          <a:stretch/>
        </p:blipFill>
        <p:spPr>
          <a:xfrm>
            <a:off x="445246" y="4927912"/>
            <a:ext cx="1686916" cy="1405706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E412A-1F4F-DAFF-FB1C-35F308248F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769C0E-5670-F6F0-EB4C-4796E9FF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2591FDE-E3C3-15CD-B580-91390FF9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/>
              <a:t>健康動起來，改變生活習慣，從自己做起</a:t>
            </a:r>
            <a:endParaRPr lang="zh-TW" altLang="en-US" dirty="0"/>
          </a:p>
        </p:txBody>
      </p:sp>
      <p:pic>
        <p:nvPicPr>
          <p:cNvPr id="12" name="圖片 11" descr="一張含有 文字, 向量圖形 的圖片&#10;&#10;自動產生的描述">
            <a:extLst>
              <a:ext uri="{FF2B5EF4-FFF2-40B4-BE49-F238E27FC236}">
                <a16:creationId xmlns:a16="http://schemas.microsoft.com/office/drawing/2014/main" id="{9E0802A2-27C7-FC81-3B1B-81490538F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6"/>
          <a:stretch/>
        </p:blipFill>
        <p:spPr>
          <a:xfrm>
            <a:off x="5146946" y="4590322"/>
            <a:ext cx="2025387" cy="1743295"/>
          </a:xfrm>
          <a:prstGeom prst="rect">
            <a:avLst/>
          </a:prstGeom>
        </p:spPr>
      </p:pic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5F76EDF8-C52D-2548-6F23-A4759D494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6"/>
          <a:stretch/>
        </p:blipFill>
        <p:spPr>
          <a:xfrm>
            <a:off x="9954049" y="4858870"/>
            <a:ext cx="1677786" cy="1474747"/>
          </a:xfrm>
          <a:prstGeom prst="rect">
            <a:avLst/>
          </a:prstGeom>
        </p:spPr>
      </p:pic>
      <p:pic>
        <p:nvPicPr>
          <p:cNvPr id="24" name="圖形 23">
            <a:extLst>
              <a:ext uri="{FF2B5EF4-FFF2-40B4-BE49-F238E27FC236}">
                <a16:creationId xmlns:a16="http://schemas.microsoft.com/office/drawing/2014/main" id="{47A719A0-80C0-C7D9-0364-270A68685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892" y="1656148"/>
            <a:ext cx="844594" cy="844594"/>
          </a:xfrm>
          <a:prstGeom prst="rect">
            <a:avLst/>
          </a:prstGeom>
        </p:spPr>
      </p:pic>
      <p:pic>
        <p:nvPicPr>
          <p:cNvPr id="33" name="圖形 32">
            <a:extLst>
              <a:ext uri="{FF2B5EF4-FFF2-40B4-BE49-F238E27FC236}">
                <a16:creationId xmlns:a16="http://schemas.microsoft.com/office/drawing/2014/main" id="{EF87F5C8-8F36-AFD2-B5A5-5C473F93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799" y="2833881"/>
            <a:ext cx="844594" cy="781895"/>
          </a:xfrm>
          <a:prstGeom prst="rect">
            <a:avLst/>
          </a:prstGeom>
        </p:spPr>
      </p:pic>
      <p:pic>
        <p:nvPicPr>
          <p:cNvPr id="47" name="圖形 46">
            <a:extLst>
              <a:ext uri="{FF2B5EF4-FFF2-40B4-BE49-F238E27FC236}">
                <a16:creationId xmlns:a16="http://schemas.microsoft.com/office/drawing/2014/main" id="{6986AF70-FB72-9D1D-93D8-2038114733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892" y="3868760"/>
            <a:ext cx="913460" cy="913460"/>
          </a:xfrm>
          <a:prstGeom prst="rect">
            <a:avLst/>
          </a:prstGeom>
        </p:spPr>
      </p:pic>
      <p:pic>
        <p:nvPicPr>
          <p:cNvPr id="51" name="圖形 50">
            <a:extLst>
              <a:ext uri="{FF2B5EF4-FFF2-40B4-BE49-F238E27FC236}">
                <a16:creationId xmlns:a16="http://schemas.microsoft.com/office/drawing/2014/main" id="{11F54CAA-4FCB-EE51-FBF4-EE4BF54AB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54899" y="2813411"/>
            <a:ext cx="858550" cy="858550"/>
          </a:xfrm>
          <a:prstGeom prst="rect">
            <a:avLst/>
          </a:prstGeom>
        </p:spPr>
      </p:pic>
      <p:pic>
        <p:nvPicPr>
          <p:cNvPr id="53" name="圖形 52">
            <a:extLst>
              <a:ext uri="{FF2B5EF4-FFF2-40B4-BE49-F238E27FC236}">
                <a16:creationId xmlns:a16="http://schemas.microsoft.com/office/drawing/2014/main" id="{B2C1A5F7-3D15-E48B-0712-4A325AD91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54899" y="3899240"/>
            <a:ext cx="783969" cy="841433"/>
          </a:xfrm>
          <a:prstGeom prst="rect">
            <a:avLst/>
          </a:prstGeom>
        </p:spPr>
      </p:pic>
      <p:pic>
        <p:nvPicPr>
          <p:cNvPr id="55" name="圖形 54">
            <a:extLst>
              <a:ext uri="{FF2B5EF4-FFF2-40B4-BE49-F238E27FC236}">
                <a16:creationId xmlns:a16="http://schemas.microsoft.com/office/drawing/2014/main" id="{37E61CEA-D966-C485-AFC5-A1D45C0030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54899" y="1658312"/>
            <a:ext cx="858550" cy="897097"/>
          </a:xfrm>
          <a:prstGeom prst="rect">
            <a:avLst/>
          </a:prstGeom>
        </p:spPr>
      </p:pic>
      <p:pic>
        <p:nvPicPr>
          <p:cNvPr id="57" name="圖形 56">
            <a:extLst>
              <a:ext uri="{FF2B5EF4-FFF2-40B4-BE49-F238E27FC236}">
                <a16:creationId xmlns:a16="http://schemas.microsoft.com/office/drawing/2014/main" id="{419FD8B2-4587-1283-E417-950CF1718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79698" y="1921633"/>
            <a:ext cx="2140348" cy="2140348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A3A39248-3BB1-F7B8-B6E1-C3F11C1A3393}"/>
              </a:ext>
            </a:extLst>
          </p:cNvPr>
          <p:cNvSpPr txBox="1"/>
          <p:nvPr/>
        </p:nvSpPr>
        <p:spPr>
          <a:xfrm>
            <a:off x="2222348" y="1930088"/>
            <a:ext cx="16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保持運動習慣</a:t>
            </a: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DEAE0FF5-5E6E-6E63-EBBD-E11920857BF4}"/>
              </a:ext>
            </a:extLst>
          </p:cNvPr>
          <p:cNvSpPr txBox="1"/>
          <p:nvPr/>
        </p:nvSpPr>
        <p:spPr>
          <a:xfrm>
            <a:off x="2222349" y="3058020"/>
            <a:ext cx="146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</a:t>
            </a: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9D132F5-18DB-18EF-F226-5B3182F25BA0}"/>
              </a:ext>
            </a:extLst>
          </p:cNvPr>
          <p:cNvSpPr txBox="1"/>
          <p:nvPr/>
        </p:nvSpPr>
        <p:spPr>
          <a:xfrm>
            <a:off x="2222349" y="3935540"/>
            <a:ext cx="146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健康飲食</a:t>
            </a:r>
          </a:p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避免高糖、高蛋白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8EC0A241-7DFB-3A57-4640-FAEB99D30C97}"/>
              </a:ext>
            </a:extLst>
          </p:cNvPr>
          <p:cNvSpPr txBox="1"/>
          <p:nvPr/>
        </p:nvSpPr>
        <p:spPr>
          <a:xfrm>
            <a:off x="5853351" y="1930088"/>
            <a:ext cx="16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定期健康檢查</a:t>
            </a: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0ED81A49-04F3-AEF5-C46F-301A9839F82D}"/>
              </a:ext>
            </a:extLst>
          </p:cNvPr>
          <p:cNvSpPr txBox="1"/>
          <p:nvPr/>
        </p:nvSpPr>
        <p:spPr>
          <a:xfrm>
            <a:off x="5853352" y="2968223"/>
            <a:ext cx="17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控制三高</a:t>
            </a:r>
          </a:p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及蛋白尿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4670EEA9-1B09-57B0-74E1-EFD449CEBA75}"/>
              </a:ext>
            </a:extLst>
          </p:cNvPr>
          <p:cNvSpPr txBox="1"/>
          <p:nvPr/>
        </p:nvSpPr>
        <p:spPr>
          <a:xfrm>
            <a:off x="5853352" y="4104899"/>
            <a:ext cx="146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依醫囑用藥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3405F3E-F3A7-93C2-180D-A1F691B5D96D}"/>
              </a:ext>
            </a:extLst>
          </p:cNvPr>
          <p:cNvSpPr txBox="1"/>
          <p:nvPr/>
        </p:nvSpPr>
        <p:spPr>
          <a:xfrm>
            <a:off x="8779698" y="4289565"/>
            <a:ext cx="21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積極面對</a:t>
            </a:r>
          </a:p>
        </p:txBody>
      </p:sp>
    </p:spTree>
    <p:extLst>
      <p:ext uri="{BB962C8B-B14F-4D97-AF65-F5344CB8AC3E}">
        <p14:creationId xmlns:p14="http://schemas.microsoft.com/office/powerpoint/2010/main" val="176812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腎臟病高危險群？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抽菸族群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均衡飲食、規律運動族群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肥胖族群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三高族群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高血壓、高血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血脂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Q6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服用來路不明的藥品</a:t>
            </a:r>
          </a:p>
        </p:txBody>
      </p:sp>
    </p:spTree>
    <p:extLst>
      <p:ext uri="{BB962C8B-B14F-4D97-AF65-F5344CB8AC3E}">
        <p14:creationId xmlns:p14="http://schemas.microsoft.com/office/powerpoint/2010/main" val="2828344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腎臟病高危險群？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Q6</a:t>
            </a:r>
            <a:endParaRPr lang="zh-TW" altLang="en-US" dirty="0"/>
          </a:p>
        </p:txBody>
      </p:sp>
      <p:sp>
        <p:nvSpPr>
          <p:cNvPr id="17" name="內容版面配置區 4">
            <a:extLst>
              <a:ext uri="{FF2B5EF4-FFF2-40B4-BE49-F238E27FC236}">
                <a16:creationId xmlns:a16="http://schemas.microsoft.com/office/drawing/2014/main" id="{A3D15B82-800F-F9FB-0D75-CBBAC1D0B4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4513751"/>
            <a:ext cx="5565775" cy="945756"/>
          </a:xfr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251999" tIns="46800" rIns="216000" bIns="45720" rtlCol="0" anchor="ctr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抽菸族群</a:t>
            </a:r>
          </a:p>
        </p:txBody>
      </p:sp>
      <p:sp>
        <p:nvSpPr>
          <p:cNvPr id="18" name="內容版面配置區 5">
            <a:extLst>
              <a:ext uri="{FF2B5EF4-FFF2-40B4-BE49-F238E27FC236}">
                <a16:creationId xmlns:a16="http://schemas.microsoft.com/office/drawing/2014/main" id="{E3EE019B-E8F2-02A6-93F5-5D7A3F1B0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  <a:solidFill>
            <a:srgbClr val="C00000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0"/>
              </a:spcBef>
            </a:pP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均衡飲食、規律運動族群</a:t>
            </a: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B459D9A0-4427-DCB8-1FA0-C4C020DB62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6282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肥胖族群</a:t>
            </a:r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B76AC9D6-C34F-F244-FC84-30D26D4CD8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三高族群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高血壓、高血</a:t>
            </a:r>
            <a:r>
              <a:rPr lang="zh-CN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、高血</a:t>
            </a:r>
            <a:r>
              <a:rPr lang="zh-CN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</a:t>
            </a: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0F7FEB7D-034A-FA77-5806-176293EE201B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服用來路不明的藥品</a:t>
            </a:r>
          </a:p>
        </p:txBody>
      </p:sp>
    </p:spTree>
    <p:extLst>
      <p:ext uri="{BB962C8B-B14F-4D97-AF65-F5344CB8AC3E}">
        <p14:creationId xmlns:p14="http://schemas.microsoft.com/office/powerpoint/2010/main" val="2384079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保護腎臟的方法？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多吃蔬菜水果、補充水分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大魚大肉、高油高鹽、含糖飲料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適量運動、不抽菸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</p:spPr>
        <p:txBody>
          <a:bodyPr lIns="108000" rIns="108000"/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定期健康檢查，有問題項醫療人員諮詢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Q7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不吃來路不明的藥物</a:t>
            </a:r>
          </a:p>
        </p:txBody>
      </p:sp>
    </p:spTree>
    <p:extLst>
      <p:ext uri="{BB962C8B-B14F-4D97-AF65-F5344CB8AC3E}">
        <p14:creationId xmlns:p14="http://schemas.microsoft.com/office/powerpoint/2010/main" val="116333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custGeom>
            <a:avLst/>
            <a:gdLst>
              <a:gd name="connsiteX0" fmla="*/ 0 w 11293475"/>
              <a:gd name="connsiteY0" fmla="*/ 0 h 769937"/>
              <a:gd name="connsiteX1" fmla="*/ 583201 w 11293475"/>
              <a:gd name="connsiteY1" fmla="*/ 0 h 769937"/>
              <a:gd name="connsiteX2" fmla="*/ 944230 w 11293475"/>
              <a:gd name="connsiteY2" fmla="*/ 0 h 769937"/>
              <a:gd name="connsiteX3" fmla="*/ 1638517 w 11293475"/>
              <a:gd name="connsiteY3" fmla="*/ 0 h 769937"/>
              <a:gd name="connsiteX4" fmla="*/ 2110632 w 11293475"/>
              <a:gd name="connsiteY4" fmla="*/ 0 h 769937"/>
              <a:gd name="connsiteX5" fmla="*/ 2804919 w 11293475"/>
              <a:gd name="connsiteY5" fmla="*/ 0 h 769937"/>
              <a:gd name="connsiteX6" fmla="*/ 3499206 w 11293475"/>
              <a:gd name="connsiteY6" fmla="*/ 0 h 769937"/>
              <a:gd name="connsiteX7" fmla="*/ 4193493 w 11293475"/>
              <a:gd name="connsiteY7" fmla="*/ 0 h 769937"/>
              <a:gd name="connsiteX8" fmla="*/ 4887780 w 11293475"/>
              <a:gd name="connsiteY8" fmla="*/ 0 h 769937"/>
              <a:gd name="connsiteX9" fmla="*/ 5470981 w 11293475"/>
              <a:gd name="connsiteY9" fmla="*/ 0 h 769937"/>
              <a:gd name="connsiteX10" fmla="*/ 6276353 w 11293475"/>
              <a:gd name="connsiteY10" fmla="*/ 0 h 769937"/>
              <a:gd name="connsiteX11" fmla="*/ 6970640 w 11293475"/>
              <a:gd name="connsiteY11" fmla="*/ 0 h 769937"/>
              <a:gd name="connsiteX12" fmla="*/ 7887099 w 11293475"/>
              <a:gd name="connsiteY12" fmla="*/ 0 h 769937"/>
              <a:gd name="connsiteX13" fmla="*/ 8803558 w 11293475"/>
              <a:gd name="connsiteY13" fmla="*/ 0 h 769937"/>
              <a:gd name="connsiteX14" fmla="*/ 9608930 w 11293475"/>
              <a:gd name="connsiteY14" fmla="*/ 0 h 769937"/>
              <a:gd name="connsiteX15" fmla="*/ 10414303 w 11293475"/>
              <a:gd name="connsiteY15" fmla="*/ 0 h 769937"/>
              <a:gd name="connsiteX16" fmla="*/ 11108590 w 11293475"/>
              <a:gd name="connsiteY16" fmla="*/ 0 h 769937"/>
              <a:gd name="connsiteX17" fmla="*/ 11293475 w 11293475"/>
              <a:gd name="connsiteY17" fmla="*/ 184885 h 769937"/>
              <a:gd name="connsiteX18" fmla="*/ 11293475 w 11293475"/>
              <a:gd name="connsiteY18" fmla="*/ 769937 h 769937"/>
              <a:gd name="connsiteX19" fmla="*/ 11293475 w 11293475"/>
              <a:gd name="connsiteY19" fmla="*/ 769937 h 769937"/>
              <a:gd name="connsiteX20" fmla="*/ 10488102 w 11293475"/>
              <a:gd name="connsiteY20" fmla="*/ 769937 h 769937"/>
              <a:gd name="connsiteX21" fmla="*/ 9904901 w 11293475"/>
              <a:gd name="connsiteY21" fmla="*/ 769937 h 769937"/>
              <a:gd name="connsiteX22" fmla="*/ 9321700 w 11293475"/>
              <a:gd name="connsiteY22" fmla="*/ 769937 h 769937"/>
              <a:gd name="connsiteX23" fmla="*/ 8738499 w 11293475"/>
              <a:gd name="connsiteY23" fmla="*/ 769937 h 769937"/>
              <a:gd name="connsiteX24" fmla="*/ 8155298 w 11293475"/>
              <a:gd name="connsiteY24" fmla="*/ 769937 h 769937"/>
              <a:gd name="connsiteX25" fmla="*/ 7349926 w 11293475"/>
              <a:gd name="connsiteY25" fmla="*/ 769937 h 769937"/>
              <a:gd name="connsiteX26" fmla="*/ 6655639 w 11293475"/>
              <a:gd name="connsiteY26" fmla="*/ 769937 h 769937"/>
              <a:gd name="connsiteX27" fmla="*/ 6294610 w 11293475"/>
              <a:gd name="connsiteY27" fmla="*/ 769937 h 769937"/>
              <a:gd name="connsiteX28" fmla="*/ 5711409 w 11293475"/>
              <a:gd name="connsiteY28" fmla="*/ 769937 h 769937"/>
              <a:gd name="connsiteX29" fmla="*/ 4906036 w 11293475"/>
              <a:gd name="connsiteY29" fmla="*/ 769937 h 769937"/>
              <a:gd name="connsiteX30" fmla="*/ 4433921 w 11293475"/>
              <a:gd name="connsiteY30" fmla="*/ 769937 h 769937"/>
              <a:gd name="connsiteX31" fmla="*/ 3517462 w 11293475"/>
              <a:gd name="connsiteY31" fmla="*/ 769937 h 769937"/>
              <a:gd name="connsiteX32" fmla="*/ 2601003 w 11293475"/>
              <a:gd name="connsiteY32" fmla="*/ 769937 h 769937"/>
              <a:gd name="connsiteX33" fmla="*/ 1906716 w 11293475"/>
              <a:gd name="connsiteY33" fmla="*/ 769937 h 769937"/>
              <a:gd name="connsiteX34" fmla="*/ 990258 w 11293475"/>
              <a:gd name="connsiteY34" fmla="*/ 769937 h 769937"/>
              <a:gd name="connsiteX35" fmla="*/ 184885 w 11293475"/>
              <a:gd name="connsiteY35" fmla="*/ 769937 h 769937"/>
              <a:gd name="connsiteX36" fmla="*/ 0 w 11293475"/>
              <a:gd name="connsiteY36" fmla="*/ 585052 h 769937"/>
              <a:gd name="connsiteX37" fmla="*/ 0 w 11293475"/>
              <a:gd name="connsiteY37" fmla="*/ 0 h 76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93475" h="769937" fill="none" extrusionOk="0">
                <a:moveTo>
                  <a:pt x="0" y="0"/>
                </a:moveTo>
                <a:cubicBezTo>
                  <a:pt x="240870" y="26186"/>
                  <a:pt x="417897" y="-16528"/>
                  <a:pt x="583201" y="0"/>
                </a:cubicBezTo>
                <a:cubicBezTo>
                  <a:pt x="748505" y="16528"/>
                  <a:pt x="852698" y="-16041"/>
                  <a:pt x="944230" y="0"/>
                </a:cubicBezTo>
                <a:cubicBezTo>
                  <a:pt x="1035762" y="16041"/>
                  <a:pt x="1323362" y="10867"/>
                  <a:pt x="1638517" y="0"/>
                </a:cubicBezTo>
                <a:cubicBezTo>
                  <a:pt x="1953672" y="-10867"/>
                  <a:pt x="1890508" y="-6674"/>
                  <a:pt x="2110632" y="0"/>
                </a:cubicBezTo>
                <a:cubicBezTo>
                  <a:pt x="2330757" y="6674"/>
                  <a:pt x="2503606" y="-19247"/>
                  <a:pt x="2804919" y="0"/>
                </a:cubicBezTo>
                <a:cubicBezTo>
                  <a:pt x="3106232" y="19247"/>
                  <a:pt x="3286778" y="-30690"/>
                  <a:pt x="3499206" y="0"/>
                </a:cubicBezTo>
                <a:cubicBezTo>
                  <a:pt x="3711634" y="30690"/>
                  <a:pt x="3931737" y="-13706"/>
                  <a:pt x="4193493" y="0"/>
                </a:cubicBezTo>
                <a:cubicBezTo>
                  <a:pt x="4455249" y="13706"/>
                  <a:pt x="4604862" y="19219"/>
                  <a:pt x="4887780" y="0"/>
                </a:cubicBezTo>
                <a:cubicBezTo>
                  <a:pt x="5170698" y="-19219"/>
                  <a:pt x="5338485" y="-24929"/>
                  <a:pt x="5470981" y="0"/>
                </a:cubicBezTo>
                <a:cubicBezTo>
                  <a:pt x="5603477" y="24929"/>
                  <a:pt x="5980677" y="-20028"/>
                  <a:pt x="6276353" y="0"/>
                </a:cubicBezTo>
                <a:cubicBezTo>
                  <a:pt x="6572029" y="20028"/>
                  <a:pt x="6782286" y="-5509"/>
                  <a:pt x="6970640" y="0"/>
                </a:cubicBezTo>
                <a:cubicBezTo>
                  <a:pt x="7158994" y="5509"/>
                  <a:pt x="7590923" y="-29452"/>
                  <a:pt x="7887099" y="0"/>
                </a:cubicBezTo>
                <a:cubicBezTo>
                  <a:pt x="8183275" y="29452"/>
                  <a:pt x="8487832" y="2740"/>
                  <a:pt x="8803558" y="0"/>
                </a:cubicBezTo>
                <a:cubicBezTo>
                  <a:pt x="9119284" y="-2740"/>
                  <a:pt x="9299129" y="-3512"/>
                  <a:pt x="9608930" y="0"/>
                </a:cubicBezTo>
                <a:cubicBezTo>
                  <a:pt x="9918731" y="3512"/>
                  <a:pt x="10175642" y="-5607"/>
                  <a:pt x="10414303" y="0"/>
                </a:cubicBezTo>
                <a:cubicBezTo>
                  <a:pt x="10652964" y="5607"/>
                  <a:pt x="10840342" y="7612"/>
                  <a:pt x="11108590" y="0"/>
                </a:cubicBezTo>
                <a:cubicBezTo>
                  <a:pt x="11162414" y="35932"/>
                  <a:pt x="11260645" y="137105"/>
                  <a:pt x="11293475" y="184885"/>
                </a:cubicBezTo>
                <a:cubicBezTo>
                  <a:pt x="11264296" y="332284"/>
                  <a:pt x="11284909" y="558436"/>
                  <a:pt x="11293475" y="769937"/>
                </a:cubicBezTo>
                <a:lnTo>
                  <a:pt x="11293475" y="769937"/>
                </a:lnTo>
                <a:cubicBezTo>
                  <a:pt x="10968651" y="740521"/>
                  <a:pt x="10789975" y="776400"/>
                  <a:pt x="10488102" y="769937"/>
                </a:cubicBezTo>
                <a:cubicBezTo>
                  <a:pt x="10186229" y="763474"/>
                  <a:pt x="10030987" y="762273"/>
                  <a:pt x="9904901" y="769937"/>
                </a:cubicBezTo>
                <a:cubicBezTo>
                  <a:pt x="9778815" y="777601"/>
                  <a:pt x="9503688" y="765389"/>
                  <a:pt x="9321700" y="769937"/>
                </a:cubicBezTo>
                <a:cubicBezTo>
                  <a:pt x="9139712" y="774485"/>
                  <a:pt x="8942148" y="789233"/>
                  <a:pt x="8738499" y="769937"/>
                </a:cubicBezTo>
                <a:cubicBezTo>
                  <a:pt x="8534850" y="750641"/>
                  <a:pt x="8330509" y="745025"/>
                  <a:pt x="8155298" y="769937"/>
                </a:cubicBezTo>
                <a:cubicBezTo>
                  <a:pt x="7980087" y="794849"/>
                  <a:pt x="7642890" y="779893"/>
                  <a:pt x="7349926" y="769937"/>
                </a:cubicBezTo>
                <a:cubicBezTo>
                  <a:pt x="7056962" y="759981"/>
                  <a:pt x="6908665" y="742306"/>
                  <a:pt x="6655639" y="769937"/>
                </a:cubicBezTo>
                <a:cubicBezTo>
                  <a:pt x="6402613" y="797568"/>
                  <a:pt x="6384643" y="780108"/>
                  <a:pt x="6294610" y="769937"/>
                </a:cubicBezTo>
                <a:cubicBezTo>
                  <a:pt x="6204577" y="759766"/>
                  <a:pt x="5910736" y="786830"/>
                  <a:pt x="5711409" y="769937"/>
                </a:cubicBezTo>
                <a:cubicBezTo>
                  <a:pt x="5512082" y="753044"/>
                  <a:pt x="5275500" y="798344"/>
                  <a:pt x="4906036" y="769937"/>
                </a:cubicBezTo>
                <a:cubicBezTo>
                  <a:pt x="4536572" y="741530"/>
                  <a:pt x="4552328" y="757928"/>
                  <a:pt x="4433921" y="769937"/>
                </a:cubicBezTo>
                <a:cubicBezTo>
                  <a:pt x="4315515" y="781946"/>
                  <a:pt x="3879948" y="810992"/>
                  <a:pt x="3517462" y="769937"/>
                </a:cubicBezTo>
                <a:cubicBezTo>
                  <a:pt x="3154976" y="728882"/>
                  <a:pt x="2981995" y="812330"/>
                  <a:pt x="2601003" y="769937"/>
                </a:cubicBezTo>
                <a:cubicBezTo>
                  <a:pt x="2220011" y="727544"/>
                  <a:pt x="2201762" y="747847"/>
                  <a:pt x="1906716" y="769937"/>
                </a:cubicBezTo>
                <a:cubicBezTo>
                  <a:pt x="1611670" y="792027"/>
                  <a:pt x="1338381" y="814330"/>
                  <a:pt x="990258" y="769937"/>
                </a:cubicBezTo>
                <a:cubicBezTo>
                  <a:pt x="642135" y="725544"/>
                  <a:pt x="467249" y="758702"/>
                  <a:pt x="184885" y="769937"/>
                </a:cubicBezTo>
                <a:cubicBezTo>
                  <a:pt x="139037" y="709574"/>
                  <a:pt x="64524" y="667869"/>
                  <a:pt x="0" y="585052"/>
                </a:cubicBezTo>
                <a:cubicBezTo>
                  <a:pt x="-17266" y="406957"/>
                  <a:pt x="-24239" y="145231"/>
                  <a:pt x="0" y="0"/>
                </a:cubicBezTo>
                <a:close/>
              </a:path>
              <a:path w="11293475" h="769937" stroke="0" extrusionOk="0">
                <a:moveTo>
                  <a:pt x="0" y="0"/>
                </a:moveTo>
                <a:cubicBezTo>
                  <a:pt x="216255" y="17251"/>
                  <a:pt x="420549" y="-17186"/>
                  <a:pt x="583201" y="0"/>
                </a:cubicBezTo>
                <a:cubicBezTo>
                  <a:pt x="745853" y="17186"/>
                  <a:pt x="859004" y="16268"/>
                  <a:pt x="944230" y="0"/>
                </a:cubicBezTo>
                <a:cubicBezTo>
                  <a:pt x="1029456" y="-16268"/>
                  <a:pt x="1534117" y="-16122"/>
                  <a:pt x="1860689" y="0"/>
                </a:cubicBezTo>
                <a:cubicBezTo>
                  <a:pt x="2187261" y="16122"/>
                  <a:pt x="2277824" y="-11925"/>
                  <a:pt x="2443890" y="0"/>
                </a:cubicBezTo>
                <a:cubicBezTo>
                  <a:pt x="2609956" y="11925"/>
                  <a:pt x="2863902" y="5849"/>
                  <a:pt x="3027091" y="0"/>
                </a:cubicBezTo>
                <a:cubicBezTo>
                  <a:pt x="3190280" y="-5849"/>
                  <a:pt x="3517195" y="-24067"/>
                  <a:pt x="3943549" y="0"/>
                </a:cubicBezTo>
                <a:cubicBezTo>
                  <a:pt x="4369903" y="24067"/>
                  <a:pt x="4268292" y="2959"/>
                  <a:pt x="4415665" y="0"/>
                </a:cubicBezTo>
                <a:cubicBezTo>
                  <a:pt x="4563038" y="-2959"/>
                  <a:pt x="4909497" y="24213"/>
                  <a:pt x="5332123" y="0"/>
                </a:cubicBezTo>
                <a:cubicBezTo>
                  <a:pt x="5754749" y="-24213"/>
                  <a:pt x="6029157" y="17270"/>
                  <a:pt x="6248582" y="0"/>
                </a:cubicBezTo>
                <a:cubicBezTo>
                  <a:pt x="6468007" y="-17270"/>
                  <a:pt x="6737064" y="20910"/>
                  <a:pt x="6942869" y="0"/>
                </a:cubicBezTo>
                <a:cubicBezTo>
                  <a:pt x="7148674" y="-20910"/>
                  <a:pt x="7569307" y="27312"/>
                  <a:pt x="7859327" y="0"/>
                </a:cubicBezTo>
                <a:cubicBezTo>
                  <a:pt x="8149347" y="-27312"/>
                  <a:pt x="8197348" y="-11973"/>
                  <a:pt x="8442528" y="0"/>
                </a:cubicBezTo>
                <a:cubicBezTo>
                  <a:pt x="8687708" y="11973"/>
                  <a:pt x="8743738" y="27394"/>
                  <a:pt x="9025729" y="0"/>
                </a:cubicBezTo>
                <a:cubicBezTo>
                  <a:pt x="9307720" y="-27394"/>
                  <a:pt x="9542239" y="-5544"/>
                  <a:pt x="9831102" y="0"/>
                </a:cubicBezTo>
                <a:cubicBezTo>
                  <a:pt x="10119965" y="5544"/>
                  <a:pt x="10257256" y="10151"/>
                  <a:pt x="10414303" y="0"/>
                </a:cubicBezTo>
                <a:cubicBezTo>
                  <a:pt x="10571350" y="-10151"/>
                  <a:pt x="10858160" y="9461"/>
                  <a:pt x="11108590" y="0"/>
                </a:cubicBezTo>
                <a:cubicBezTo>
                  <a:pt x="11151988" y="45485"/>
                  <a:pt x="11241936" y="141840"/>
                  <a:pt x="11293475" y="184885"/>
                </a:cubicBezTo>
                <a:cubicBezTo>
                  <a:pt x="11296487" y="425833"/>
                  <a:pt x="11314190" y="482160"/>
                  <a:pt x="11293475" y="769937"/>
                </a:cubicBezTo>
                <a:lnTo>
                  <a:pt x="11293475" y="769937"/>
                </a:lnTo>
                <a:cubicBezTo>
                  <a:pt x="11130568" y="753633"/>
                  <a:pt x="11051813" y="756003"/>
                  <a:pt x="10932446" y="769937"/>
                </a:cubicBezTo>
                <a:cubicBezTo>
                  <a:pt x="10813079" y="783871"/>
                  <a:pt x="10631022" y="773490"/>
                  <a:pt x="10460331" y="769937"/>
                </a:cubicBezTo>
                <a:cubicBezTo>
                  <a:pt x="10289640" y="766384"/>
                  <a:pt x="10074598" y="775109"/>
                  <a:pt x="9877130" y="769937"/>
                </a:cubicBezTo>
                <a:cubicBezTo>
                  <a:pt x="9679662" y="764765"/>
                  <a:pt x="9395369" y="808167"/>
                  <a:pt x="8960671" y="769937"/>
                </a:cubicBezTo>
                <a:cubicBezTo>
                  <a:pt x="8525973" y="731707"/>
                  <a:pt x="8564653" y="762930"/>
                  <a:pt x="8266384" y="769937"/>
                </a:cubicBezTo>
                <a:cubicBezTo>
                  <a:pt x="7968115" y="776944"/>
                  <a:pt x="7958099" y="779452"/>
                  <a:pt x="7683183" y="769937"/>
                </a:cubicBezTo>
                <a:cubicBezTo>
                  <a:pt x="7408267" y="760422"/>
                  <a:pt x="7467124" y="756620"/>
                  <a:pt x="7322154" y="769937"/>
                </a:cubicBezTo>
                <a:cubicBezTo>
                  <a:pt x="7177184" y="783254"/>
                  <a:pt x="7113650" y="768906"/>
                  <a:pt x="6961125" y="769937"/>
                </a:cubicBezTo>
                <a:cubicBezTo>
                  <a:pt x="6808600" y="770968"/>
                  <a:pt x="6498370" y="808373"/>
                  <a:pt x="6155752" y="769937"/>
                </a:cubicBezTo>
                <a:cubicBezTo>
                  <a:pt x="5813134" y="731501"/>
                  <a:pt x="5915275" y="772004"/>
                  <a:pt x="5683637" y="769937"/>
                </a:cubicBezTo>
                <a:cubicBezTo>
                  <a:pt x="5451999" y="767870"/>
                  <a:pt x="5019029" y="764105"/>
                  <a:pt x="4767178" y="769937"/>
                </a:cubicBezTo>
                <a:cubicBezTo>
                  <a:pt x="4515327" y="775769"/>
                  <a:pt x="4439916" y="752366"/>
                  <a:pt x="4183977" y="769937"/>
                </a:cubicBezTo>
                <a:cubicBezTo>
                  <a:pt x="3928038" y="787508"/>
                  <a:pt x="3913627" y="779473"/>
                  <a:pt x="3822948" y="769937"/>
                </a:cubicBezTo>
                <a:cubicBezTo>
                  <a:pt x="3732269" y="760401"/>
                  <a:pt x="3196797" y="741242"/>
                  <a:pt x="3017575" y="769937"/>
                </a:cubicBezTo>
                <a:cubicBezTo>
                  <a:pt x="2838353" y="798632"/>
                  <a:pt x="2689779" y="767668"/>
                  <a:pt x="2545460" y="769937"/>
                </a:cubicBezTo>
                <a:cubicBezTo>
                  <a:pt x="2401141" y="772206"/>
                  <a:pt x="2113268" y="732991"/>
                  <a:pt x="1740088" y="769937"/>
                </a:cubicBezTo>
                <a:cubicBezTo>
                  <a:pt x="1366908" y="806883"/>
                  <a:pt x="1036714" y="770150"/>
                  <a:pt x="823629" y="769937"/>
                </a:cubicBezTo>
                <a:cubicBezTo>
                  <a:pt x="610544" y="769724"/>
                  <a:pt x="354910" y="775720"/>
                  <a:pt x="184885" y="769937"/>
                </a:cubicBezTo>
                <a:cubicBezTo>
                  <a:pt x="147046" y="731752"/>
                  <a:pt x="42395" y="629251"/>
                  <a:pt x="0" y="585052"/>
                </a:cubicBezTo>
                <a:cubicBezTo>
                  <a:pt x="10800" y="368711"/>
                  <a:pt x="-18704" y="144914"/>
                  <a:pt x="0" y="0"/>
                </a:cubicBezTo>
                <a:close/>
              </a:path>
            </a:pathLst>
          </a:custGeom>
          <a:solidFill>
            <a:srgbClr val="6C4A37"/>
          </a:solidFill>
          <a:ln>
            <a:solidFill>
              <a:srgbClr val="6C4A37">
                <a:alpha val="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下列何者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腎臟病高危險群？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Q7</a:t>
            </a:r>
            <a:endParaRPr lang="zh-TW" altLang="en-US" dirty="0"/>
          </a:p>
        </p:txBody>
      </p:sp>
      <p:sp>
        <p:nvSpPr>
          <p:cNvPr id="17" name="內容版面配置區 4">
            <a:extLst>
              <a:ext uri="{FF2B5EF4-FFF2-40B4-BE49-F238E27FC236}">
                <a16:creationId xmlns:a16="http://schemas.microsoft.com/office/drawing/2014/main" id="{A3D15B82-800F-F9FB-0D75-CBBAC1D0B4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263" y="4513751"/>
            <a:ext cx="5565775" cy="945756"/>
          </a:xfr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251999" tIns="46800" rIns="216000" bIns="45720" rtlCol="0" anchor="ctr">
            <a:norm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多吃蔬菜水果、補充水分</a:t>
            </a:r>
          </a:p>
        </p:txBody>
      </p:sp>
      <p:sp>
        <p:nvSpPr>
          <p:cNvPr id="18" name="內容版面配置區 5">
            <a:extLst>
              <a:ext uri="{FF2B5EF4-FFF2-40B4-BE49-F238E27FC236}">
                <a16:creationId xmlns:a16="http://schemas.microsoft.com/office/drawing/2014/main" id="{E3EE019B-E8F2-02A6-93F5-5D7A3F1B0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  <a:solidFill>
            <a:srgbClr val="C00000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1000"/>
              </a:spcBef>
            </a:pP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大魚大肉、高油高鹽、含糖飲料</a:t>
            </a: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B459D9A0-4427-DCB8-1FA0-C4C020DB62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6282" y="4513751"/>
            <a:ext cx="5565775" cy="945756"/>
          </a:xfrm>
        </p:spPr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適量運動、不抽菸</a:t>
            </a:r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B76AC9D6-C34F-F244-FC84-30D26D4CD8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定期健康檢查，有問題項醫療人員諮詢</a:t>
            </a:r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0F7FEB7D-034A-FA77-5806-176293EE201B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不吃來路不明的藥物</a:t>
            </a:r>
          </a:p>
        </p:txBody>
      </p:sp>
    </p:spTree>
    <p:extLst>
      <p:ext uri="{BB962C8B-B14F-4D97-AF65-F5344CB8AC3E}">
        <p14:creationId xmlns:p14="http://schemas.microsoft.com/office/powerpoint/2010/main" val="364573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C50E66-0B6E-553D-51FE-CDD807868E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1218" y="6387611"/>
            <a:ext cx="360362" cy="360363"/>
          </a:xfrm>
        </p:spPr>
        <p:txBody>
          <a:bodyPr/>
          <a:lstStyle/>
          <a:p>
            <a:fld id="{3C0BF8BD-5A95-4241-8071-24B320ACF703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F1CA0A-6A0A-273E-7215-D93325095B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943" y="365125"/>
            <a:ext cx="10393590" cy="560388"/>
          </a:xfrm>
        </p:spPr>
        <p:txBody>
          <a:bodyPr>
            <a:normAutofit fontScale="90000"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今天我們學到了什麼？</a:t>
            </a:r>
            <a:endParaRPr lang="zh-TW" altLang="en-US" dirty="0"/>
          </a:p>
        </p:txBody>
      </p:sp>
      <p:pic>
        <p:nvPicPr>
          <p:cNvPr id="42" name="圖片 41" descr="一張含有 文字, 向量圖形 的圖片&#10;&#10;自動產生的描述">
            <a:extLst>
              <a:ext uri="{FF2B5EF4-FFF2-40B4-BE49-F238E27FC236}">
                <a16:creationId xmlns:a16="http://schemas.microsoft.com/office/drawing/2014/main" id="{8253D6AE-386A-2E01-F1D6-6455B864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047727"/>
            <a:ext cx="2334748" cy="2618955"/>
          </a:xfrm>
          <a:prstGeom prst="rect">
            <a:avLst/>
          </a:prstGeom>
        </p:spPr>
      </p:pic>
      <p:sp>
        <p:nvSpPr>
          <p:cNvPr id="22" name="圓角矩形圖說文字 21">
            <a:extLst>
              <a:ext uri="{FF2B5EF4-FFF2-40B4-BE49-F238E27FC236}">
                <a16:creationId xmlns:a16="http://schemas.microsoft.com/office/drawing/2014/main" id="{67613AF0-F683-389D-07E6-3BDEA0BCFA77}"/>
              </a:ext>
            </a:extLst>
          </p:cNvPr>
          <p:cNvSpPr/>
          <p:nvPr/>
        </p:nvSpPr>
        <p:spPr>
          <a:xfrm>
            <a:off x="3430181" y="1117719"/>
            <a:ext cx="8105120" cy="1544501"/>
          </a:xfrm>
          <a:custGeom>
            <a:avLst/>
            <a:gdLst>
              <a:gd name="connsiteX0" fmla="*/ 0 w 8105120"/>
              <a:gd name="connsiteY0" fmla="*/ 257422 h 1544501"/>
              <a:gd name="connsiteX1" fmla="*/ 257422 w 8105120"/>
              <a:gd name="connsiteY1" fmla="*/ 0 h 1544501"/>
              <a:gd name="connsiteX2" fmla="*/ 793203 w 8105120"/>
              <a:gd name="connsiteY2" fmla="*/ 0 h 1544501"/>
              <a:gd name="connsiteX3" fmla="*/ 1350853 w 8105120"/>
              <a:gd name="connsiteY3" fmla="*/ 0 h 1544501"/>
              <a:gd name="connsiteX4" fmla="*/ 1350853 w 8105120"/>
              <a:gd name="connsiteY4" fmla="*/ 0 h 1544501"/>
              <a:gd name="connsiteX5" fmla="*/ 1877686 w 8105120"/>
              <a:gd name="connsiteY5" fmla="*/ 0 h 1544501"/>
              <a:gd name="connsiteX6" fmla="*/ 2404519 w 8105120"/>
              <a:gd name="connsiteY6" fmla="*/ 0 h 1544501"/>
              <a:gd name="connsiteX7" fmla="*/ 2931351 w 8105120"/>
              <a:gd name="connsiteY7" fmla="*/ 0 h 1544501"/>
              <a:gd name="connsiteX8" fmla="*/ 3377133 w 8105120"/>
              <a:gd name="connsiteY8" fmla="*/ 0 h 1544501"/>
              <a:gd name="connsiteX9" fmla="*/ 4025365 w 8105120"/>
              <a:gd name="connsiteY9" fmla="*/ 0 h 1544501"/>
              <a:gd name="connsiteX10" fmla="*/ 4494774 w 8105120"/>
              <a:gd name="connsiteY10" fmla="*/ 0 h 1544501"/>
              <a:gd name="connsiteX11" fmla="*/ 5053595 w 8105120"/>
              <a:gd name="connsiteY11" fmla="*/ 0 h 1544501"/>
              <a:gd name="connsiteX12" fmla="*/ 5657121 w 8105120"/>
              <a:gd name="connsiteY12" fmla="*/ 0 h 1544501"/>
              <a:gd name="connsiteX13" fmla="*/ 6305353 w 8105120"/>
              <a:gd name="connsiteY13" fmla="*/ 0 h 1544501"/>
              <a:gd name="connsiteX14" fmla="*/ 6908879 w 8105120"/>
              <a:gd name="connsiteY14" fmla="*/ 0 h 1544501"/>
              <a:gd name="connsiteX15" fmla="*/ 7847698 w 8105120"/>
              <a:gd name="connsiteY15" fmla="*/ 0 h 1544501"/>
              <a:gd name="connsiteX16" fmla="*/ 8105120 w 8105120"/>
              <a:gd name="connsiteY16" fmla="*/ 257422 h 1544501"/>
              <a:gd name="connsiteX17" fmla="*/ 8105120 w 8105120"/>
              <a:gd name="connsiteY17" fmla="*/ 579191 h 1544501"/>
              <a:gd name="connsiteX18" fmla="*/ 8105120 w 8105120"/>
              <a:gd name="connsiteY18" fmla="*/ 900959 h 1544501"/>
              <a:gd name="connsiteX19" fmla="*/ 8105120 w 8105120"/>
              <a:gd name="connsiteY19" fmla="*/ 900959 h 1544501"/>
              <a:gd name="connsiteX20" fmla="*/ 8105120 w 8105120"/>
              <a:gd name="connsiteY20" fmla="*/ 1287084 h 1544501"/>
              <a:gd name="connsiteX21" fmla="*/ 8105120 w 8105120"/>
              <a:gd name="connsiteY21" fmla="*/ 1287079 h 1544501"/>
              <a:gd name="connsiteX22" fmla="*/ 7847698 w 8105120"/>
              <a:gd name="connsiteY22" fmla="*/ 1544501 h 1544501"/>
              <a:gd name="connsiteX23" fmla="*/ 7378289 w 8105120"/>
              <a:gd name="connsiteY23" fmla="*/ 1544501 h 1544501"/>
              <a:gd name="connsiteX24" fmla="*/ 6908879 w 8105120"/>
              <a:gd name="connsiteY24" fmla="*/ 1544501 h 1544501"/>
              <a:gd name="connsiteX25" fmla="*/ 6260647 w 8105120"/>
              <a:gd name="connsiteY25" fmla="*/ 1544501 h 1544501"/>
              <a:gd name="connsiteX26" fmla="*/ 5612416 w 8105120"/>
              <a:gd name="connsiteY26" fmla="*/ 1544501 h 1544501"/>
              <a:gd name="connsiteX27" fmla="*/ 5053595 w 8105120"/>
              <a:gd name="connsiteY27" fmla="*/ 1544501 h 1544501"/>
              <a:gd name="connsiteX28" fmla="*/ 4405363 w 8105120"/>
              <a:gd name="connsiteY28" fmla="*/ 1544501 h 1544501"/>
              <a:gd name="connsiteX29" fmla="*/ 3377133 w 8105120"/>
              <a:gd name="connsiteY29" fmla="*/ 1544501 h 1544501"/>
              <a:gd name="connsiteX30" fmla="*/ 2850300 w 8105120"/>
              <a:gd name="connsiteY30" fmla="*/ 1544501 h 1544501"/>
              <a:gd name="connsiteX31" fmla="*/ 2384256 w 8105120"/>
              <a:gd name="connsiteY31" fmla="*/ 1544501 h 1544501"/>
              <a:gd name="connsiteX32" fmla="*/ 1918211 w 8105120"/>
              <a:gd name="connsiteY32" fmla="*/ 1544501 h 1544501"/>
              <a:gd name="connsiteX33" fmla="*/ 1350853 w 8105120"/>
              <a:gd name="connsiteY33" fmla="*/ 1544501 h 1544501"/>
              <a:gd name="connsiteX34" fmla="*/ 1350853 w 8105120"/>
              <a:gd name="connsiteY34" fmla="*/ 1544501 h 1544501"/>
              <a:gd name="connsiteX35" fmla="*/ 815072 w 8105120"/>
              <a:gd name="connsiteY35" fmla="*/ 1544501 h 1544501"/>
              <a:gd name="connsiteX36" fmla="*/ 257422 w 8105120"/>
              <a:gd name="connsiteY36" fmla="*/ 1544501 h 1544501"/>
              <a:gd name="connsiteX37" fmla="*/ 0 w 8105120"/>
              <a:gd name="connsiteY37" fmla="*/ 1287079 h 1544501"/>
              <a:gd name="connsiteX38" fmla="*/ 0 w 8105120"/>
              <a:gd name="connsiteY38" fmla="*/ 1287084 h 1544501"/>
              <a:gd name="connsiteX39" fmla="*/ -369188 w 8105120"/>
              <a:gd name="connsiteY39" fmla="*/ 988990 h 1544501"/>
              <a:gd name="connsiteX40" fmla="*/ 0 w 8105120"/>
              <a:gd name="connsiteY40" fmla="*/ 900959 h 1544501"/>
              <a:gd name="connsiteX41" fmla="*/ 0 w 8105120"/>
              <a:gd name="connsiteY41" fmla="*/ 585626 h 1544501"/>
              <a:gd name="connsiteX42" fmla="*/ 0 w 8105120"/>
              <a:gd name="connsiteY42" fmla="*/ 257422 h 15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05120" h="1544501" fill="none" extrusionOk="0">
                <a:moveTo>
                  <a:pt x="0" y="257422"/>
                </a:moveTo>
                <a:cubicBezTo>
                  <a:pt x="20234" y="123771"/>
                  <a:pt x="88616" y="4919"/>
                  <a:pt x="257422" y="0"/>
                </a:cubicBezTo>
                <a:cubicBezTo>
                  <a:pt x="498550" y="-4634"/>
                  <a:pt x="528587" y="29441"/>
                  <a:pt x="793203" y="0"/>
                </a:cubicBezTo>
                <a:cubicBezTo>
                  <a:pt x="1057819" y="-29441"/>
                  <a:pt x="1203413" y="20186"/>
                  <a:pt x="1350853" y="0"/>
                </a:cubicBezTo>
                <a:lnTo>
                  <a:pt x="1350853" y="0"/>
                </a:lnTo>
                <a:cubicBezTo>
                  <a:pt x="1601761" y="-5800"/>
                  <a:pt x="1630287" y="11079"/>
                  <a:pt x="1877686" y="0"/>
                </a:cubicBezTo>
                <a:cubicBezTo>
                  <a:pt x="2125085" y="-11079"/>
                  <a:pt x="2264457" y="31871"/>
                  <a:pt x="2404519" y="0"/>
                </a:cubicBezTo>
                <a:cubicBezTo>
                  <a:pt x="2544581" y="-31871"/>
                  <a:pt x="2808085" y="18440"/>
                  <a:pt x="2931351" y="0"/>
                </a:cubicBezTo>
                <a:cubicBezTo>
                  <a:pt x="3054617" y="-18440"/>
                  <a:pt x="3251216" y="15613"/>
                  <a:pt x="3377133" y="0"/>
                </a:cubicBezTo>
                <a:cubicBezTo>
                  <a:pt x="3698443" y="-39502"/>
                  <a:pt x="3819288" y="55967"/>
                  <a:pt x="4025365" y="0"/>
                </a:cubicBezTo>
                <a:cubicBezTo>
                  <a:pt x="4231442" y="-55967"/>
                  <a:pt x="4345048" y="22731"/>
                  <a:pt x="4494774" y="0"/>
                </a:cubicBezTo>
                <a:cubicBezTo>
                  <a:pt x="4644500" y="-22731"/>
                  <a:pt x="4799184" y="40567"/>
                  <a:pt x="5053595" y="0"/>
                </a:cubicBezTo>
                <a:cubicBezTo>
                  <a:pt x="5308006" y="-40567"/>
                  <a:pt x="5502318" y="16663"/>
                  <a:pt x="5657121" y="0"/>
                </a:cubicBezTo>
                <a:cubicBezTo>
                  <a:pt x="5811924" y="-16663"/>
                  <a:pt x="6109774" y="37021"/>
                  <a:pt x="6305353" y="0"/>
                </a:cubicBezTo>
                <a:cubicBezTo>
                  <a:pt x="6500932" y="-37021"/>
                  <a:pt x="6707766" y="4408"/>
                  <a:pt x="6908879" y="0"/>
                </a:cubicBezTo>
                <a:cubicBezTo>
                  <a:pt x="7109992" y="-4408"/>
                  <a:pt x="7541760" y="50038"/>
                  <a:pt x="7847698" y="0"/>
                </a:cubicBezTo>
                <a:cubicBezTo>
                  <a:pt x="7976524" y="-1275"/>
                  <a:pt x="8066296" y="132258"/>
                  <a:pt x="8105120" y="257422"/>
                </a:cubicBezTo>
                <a:cubicBezTo>
                  <a:pt x="8129986" y="417549"/>
                  <a:pt x="8093333" y="492765"/>
                  <a:pt x="8105120" y="579191"/>
                </a:cubicBezTo>
                <a:cubicBezTo>
                  <a:pt x="8116907" y="665617"/>
                  <a:pt x="8081893" y="798390"/>
                  <a:pt x="8105120" y="900959"/>
                </a:cubicBezTo>
                <a:lnTo>
                  <a:pt x="8105120" y="900959"/>
                </a:lnTo>
                <a:cubicBezTo>
                  <a:pt x="8113940" y="1085879"/>
                  <a:pt x="8077122" y="1096294"/>
                  <a:pt x="8105120" y="1287084"/>
                </a:cubicBezTo>
                <a:lnTo>
                  <a:pt x="8105120" y="1287079"/>
                </a:lnTo>
                <a:cubicBezTo>
                  <a:pt x="8101954" y="1428868"/>
                  <a:pt x="7954117" y="1556542"/>
                  <a:pt x="7847698" y="1544501"/>
                </a:cubicBezTo>
                <a:cubicBezTo>
                  <a:pt x="7649254" y="1597393"/>
                  <a:pt x="7531793" y="1534530"/>
                  <a:pt x="7378289" y="1544501"/>
                </a:cubicBezTo>
                <a:cubicBezTo>
                  <a:pt x="7224785" y="1554472"/>
                  <a:pt x="7051843" y="1537348"/>
                  <a:pt x="6908879" y="1544501"/>
                </a:cubicBezTo>
                <a:cubicBezTo>
                  <a:pt x="6765915" y="1551654"/>
                  <a:pt x="6498672" y="1499714"/>
                  <a:pt x="6260647" y="1544501"/>
                </a:cubicBezTo>
                <a:cubicBezTo>
                  <a:pt x="6022622" y="1589288"/>
                  <a:pt x="5875832" y="1521789"/>
                  <a:pt x="5612416" y="1544501"/>
                </a:cubicBezTo>
                <a:cubicBezTo>
                  <a:pt x="5349000" y="1567213"/>
                  <a:pt x="5331403" y="1484881"/>
                  <a:pt x="5053595" y="1544501"/>
                </a:cubicBezTo>
                <a:cubicBezTo>
                  <a:pt x="4775787" y="1604121"/>
                  <a:pt x="4644629" y="1541181"/>
                  <a:pt x="4405363" y="1544501"/>
                </a:cubicBezTo>
                <a:cubicBezTo>
                  <a:pt x="4166097" y="1547821"/>
                  <a:pt x="3675375" y="1512084"/>
                  <a:pt x="3377133" y="1544501"/>
                </a:cubicBezTo>
                <a:cubicBezTo>
                  <a:pt x="3260156" y="1606665"/>
                  <a:pt x="2970004" y="1542740"/>
                  <a:pt x="2850300" y="1544501"/>
                </a:cubicBezTo>
                <a:cubicBezTo>
                  <a:pt x="2730596" y="1546262"/>
                  <a:pt x="2506399" y="1493228"/>
                  <a:pt x="2384256" y="1544501"/>
                </a:cubicBezTo>
                <a:cubicBezTo>
                  <a:pt x="2262113" y="1595774"/>
                  <a:pt x="2093368" y="1527113"/>
                  <a:pt x="1918211" y="1544501"/>
                </a:cubicBezTo>
                <a:cubicBezTo>
                  <a:pt x="1743055" y="1561889"/>
                  <a:pt x="1623006" y="1516248"/>
                  <a:pt x="1350853" y="1544501"/>
                </a:cubicBezTo>
                <a:lnTo>
                  <a:pt x="1350853" y="1544501"/>
                </a:lnTo>
                <a:cubicBezTo>
                  <a:pt x="1128049" y="1559714"/>
                  <a:pt x="935957" y="1527089"/>
                  <a:pt x="815072" y="1544501"/>
                </a:cubicBezTo>
                <a:cubicBezTo>
                  <a:pt x="694187" y="1561913"/>
                  <a:pt x="534215" y="1538121"/>
                  <a:pt x="257422" y="1544501"/>
                </a:cubicBezTo>
                <a:cubicBezTo>
                  <a:pt x="127012" y="1544245"/>
                  <a:pt x="28316" y="1400215"/>
                  <a:pt x="0" y="1287079"/>
                </a:cubicBezTo>
                <a:lnTo>
                  <a:pt x="0" y="1287084"/>
                </a:lnTo>
                <a:cubicBezTo>
                  <a:pt x="-151012" y="1180010"/>
                  <a:pt x="-193807" y="1077881"/>
                  <a:pt x="-369188" y="988990"/>
                </a:cubicBezTo>
                <a:cubicBezTo>
                  <a:pt x="-200176" y="946203"/>
                  <a:pt x="-151649" y="953322"/>
                  <a:pt x="0" y="900959"/>
                </a:cubicBezTo>
                <a:cubicBezTo>
                  <a:pt x="-239" y="836753"/>
                  <a:pt x="24657" y="732466"/>
                  <a:pt x="0" y="585626"/>
                </a:cubicBezTo>
                <a:cubicBezTo>
                  <a:pt x="-24657" y="438786"/>
                  <a:pt x="13694" y="418405"/>
                  <a:pt x="0" y="257422"/>
                </a:cubicBezTo>
                <a:close/>
              </a:path>
              <a:path w="8105120" h="1544501" stroke="0" extrusionOk="0">
                <a:moveTo>
                  <a:pt x="0" y="257422"/>
                </a:moveTo>
                <a:cubicBezTo>
                  <a:pt x="-10518" y="108764"/>
                  <a:pt x="86286" y="10871"/>
                  <a:pt x="257422" y="0"/>
                </a:cubicBezTo>
                <a:cubicBezTo>
                  <a:pt x="451505" y="-14200"/>
                  <a:pt x="670620" y="67437"/>
                  <a:pt x="826006" y="0"/>
                </a:cubicBezTo>
                <a:cubicBezTo>
                  <a:pt x="981392" y="-67437"/>
                  <a:pt x="1159439" y="8109"/>
                  <a:pt x="1350853" y="0"/>
                </a:cubicBezTo>
                <a:lnTo>
                  <a:pt x="1350853" y="0"/>
                </a:lnTo>
                <a:cubicBezTo>
                  <a:pt x="1507996" y="-36610"/>
                  <a:pt x="1618664" y="29824"/>
                  <a:pt x="1816897" y="0"/>
                </a:cubicBezTo>
                <a:cubicBezTo>
                  <a:pt x="2015130" y="-29824"/>
                  <a:pt x="2104207" y="22611"/>
                  <a:pt x="2363993" y="0"/>
                </a:cubicBezTo>
                <a:cubicBezTo>
                  <a:pt x="2623779" y="-22611"/>
                  <a:pt x="2711179" y="48047"/>
                  <a:pt x="2830037" y="0"/>
                </a:cubicBezTo>
                <a:cubicBezTo>
                  <a:pt x="2948895" y="-48047"/>
                  <a:pt x="3121638" y="53819"/>
                  <a:pt x="3377133" y="0"/>
                </a:cubicBezTo>
                <a:cubicBezTo>
                  <a:pt x="3653186" y="-66073"/>
                  <a:pt x="3723070" y="32944"/>
                  <a:pt x="4025365" y="0"/>
                </a:cubicBezTo>
                <a:cubicBezTo>
                  <a:pt x="4327660" y="-32944"/>
                  <a:pt x="4343764" y="43400"/>
                  <a:pt x="4494774" y="0"/>
                </a:cubicBezTo>
                <a:cubicBezTo>
                  <a:pt x="4645784" y="-43400"/>
                  <a:pt x="4917178" y="44716"/>
                  <a:pt x="5053595" y="0"/>
                </a:cubicBezTo>
                <a:cubicBezTo>
                  <a:pt x="5190012" y="-44716"/>
                  <a:pt x="5456732" y="970"/>
                  <a:pt x="5657121" y="0"/>
                </a:cubicBezTo>
                <a:cubicBezTo>
                  <a:pt x="5857510" y="-970"/>
                  <a:pt x="5967762" y="39831"/>
                  <a:pt x="6081825" y="0"/>
                </a:cubicBezTo>
                <a:cubicBezTo>
                  <a:pt x="6195888" y="-39831"/>
                  <a:pt x="6518250" y="24354"/>
                  <a:pt x="6640645" y="0"/>
                </a:cubicBezTo>
                <a:cubicBezTo>
                  <a:pt x="6763040" y="-24354"/>
                  <a:pt x="6979813" y="50374"/>
                  <a:pt x="7199466" y="0"/>
                </a:cubicBezTo>
                <a:cubicBezTo>
                  <a:pt x="7419119" y="-50374"/>
                  <a:pt x="7710070" y="33000"/>
                  <a:pt x="7847698" y="0"/>
                </a:cubicBezTo>
                <a:cubicBezTo>
                  <a:pt x="7983428" y="-457"/>
                  <a:pt x="8093716" y="92005"/>
                  <a:pt x="8105120" y="257422"/>
                </a:cubicBezTo>
                <a:cubicBezTo>
                  <a:pt x="8128585" y="414136"/>
                  <a:pt x="8071684" y="436273"/>
                  <a:pt x="8105120" y="572755"/>
                </a:cubicBezTo>
                <a:cubicBezTo>
                  <a:pt x="8138556" y="709237"/>
                  <a:pt x="8068077" y="737556"/>
                  <a:pt x="8105120" y="900959"/>
                </a:cubicBezTo>
                <a:lnTo>
                  <a:pt x="8105120" y="900959"/>
                </a:lnTo>
                <a:cubicBezTo>
                  <a:pt x="8146677" y="1007825"/>
                  <a:pt x="8094477" y="1145395"/>
                  <a:pt x="8105120" y="1287084"/>
                </a:cubicBezTo>
                <a:lnTo>
                  <a:pt x="8105120" y="1287079"/>
                </a:lnTo>
                <a:cubicBezTo>
                  <a:pt x="8113148" y="1427550"/>
                  <a:pt x="7992813" y="1572471"/>
                  <a:pt x="7847698" y="1544501"/>
                </a:cubicBezTo>
                <a:cubicBezTo>
                  <a:pt x="7625891" y="1584158"/>
                  <a:pt x="7593763" y="1525484"/>
                  <a:pt x="7378289" y="1544501"/>
                </a:cubicBezTo>
                <a:cubicBezTo>
                  <a:pt x="7162815" y="1563518"/>
                  <a:pt x="7067959" y="1521408"/>
                  <a:pt x="6953585" y="1544501"/>
                </a:cubicBezTo>
                <a:cubicBezTo>
                  <a:pt x="6839211" y="1567594"/>
                  <a:pt x="6717997" y="1512479"/>
                  <a:pt x="6528881" y="1544501"/>
                </a:cubicBezTo>
                <a:cubicBezTo>
                  <a:pt x="6339765" y="1576523"/>
                  <a:pt x="6243275" y="1492345"/>
                  <a:pt x="5970061" y="1544501"/>
                </a:cubicBezTo>
                <a:cubicBezTo>
                  <a:pt x="5696847" y="1596657"/>
                  <a:pt x="5603224" y="1532544"/>
                  <a:pt x="5500651" y="1544501"/>
                </a:cubicBezTo>
                <a:cubicBezTo>
                  <a:pt x="5398078" y="1556458"/>
                  <a:pt x="5060281" y="1532902"/>
                  <a:pt x="4897125" y="1544501"/>
                </a:cubicBezTo>
                <a:cubicBezTo>
                  <a:pt x="4733969" y="1556100"/>
                  <a:pt x="4589458" y="1527221"/>
                  <a:pt x="4427716" y="1544501"/>
                </a:cubicBezTo>
                <a:cubicBezTo>
                  <a:pt x="4265974" y="1561781"/>
                  <a:pt x="3802720" y="1423319"/>
                  <a:pt x="3377133" y="1544501"/>
                </a:cubicBezTo>
                <a:cubicBezTo>
                  <a:pt x="3206014" y="1585224"/>
                  <a:pt x="3053732" y="1516478"/>
                  <a:pt x="2931351" y="1544501"/>
                </a:cubicBezTo>
                <a:cubicBezTo>
                  <a:pt x="2808970" y="1572524"/>
                  <a:pt x="2613513" y="1526715"/>
                  <a:pt x="2465307" y="1544501"/>
                </a:cubicBezTo>
                <a:cubicBezTo>
                  <a:pt x="2317101" y="1562287"/>
                  <a:pt x="2069505" y="1522809"/>
                  <a:pt x="1938474" y="1544501"/>
                </a:cubicBezTo>
                <a:cubicBezTo>
                  <a:pt x="1807443" y="1566193"/>
                  <a:pt x="1616392" y="1540085"/>
                  <a:pt x="1350853" y="1544501"/>
                </a:cubicBezTo>
                <a:lnTo>
                  <a:pt x="1350853" y="1544501"/>
                </a:lnTo>
                <a:cubicBezTo>
                  <a:pt x="1157446" y="1555577"/>
                  <a:pt x="1054439" y="1517864"/>
                  <a:pt x="815072" y="1544501"/>
                </a:cubicBezTo>
                <a:cubicBezTo>
                  <a:pt x="575705" y="1571138"/>
                  <a:pt x="433580" y="1535279"/>
                  <a:pt x="257422" y="1544501"/>
                </a:cubicBezTo>
                <a:cubicBezTo>
                  <a:pt x="125590" y="1571800"/>
                  <a:pt x="15427" y="1432308"/>
                  <a:pt x="0" y="1287079"/>
                </a:cubicBezTo>
                <a:lnTo>
                  <a:pt x="0" y="1287084"/>
                </a:lnTo>
                <a:cubicBezTo>
                  <a:pt x="-165006" y="1210426"/>
                  <a:pt x="-161389" y="1084422"/>
                  <a:pt x="-369188" y="988990"/>
                </a:cubicBezTo>
                <a:cubicBezTo>
                  <a:pt x="-254101" y="941273"/>
                  <a:pt x="-147544" y="944915"/>
                  <a:pt x="0" y="900959"/>
                </a:cubicBezTo>
                <a:cubicBezTo>
                  <a:pt x="-14337" y="756699"/>
                  <a:pt x="16695" y="653992"/>
                  <a:pt x="0" y="566320"/>
                </a:cubicBezTo>
                <a:cubicBezTo>
                  <a:pt x="-16695" y="478648"/>
                  <a:pt x="16247" y="334215"/>
                  <a:pt x="0" y="257422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4555"/>
                      <a:gd name="adj2" fmla="val 140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TW" altLang="en-US" sz="32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腎臟的功能？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形成尿液，排出體內的代謝廢物</a:t>
            </a:r>
            <a:endParaRPr kumimoji="1"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E5B38663-BC4E-1A8D-408D-A801DAFBC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54" y="2872654"/>
            <a:ext cx="2334747" cy="2618956"/>
          </a:xfrm>
          <a:prstGeom prst="rect">
            <a:avLst/>
          </a:prstGeom>
        </p:spPr>
      </p:pic>
      <p:sp>
        <p:nvSpPr>
          <p:cNvPr id="35" name="圓角矩形圖說文字 34">
            <a:extLst>
              <a:ext uri="{FF2B5EF4-FFF2-40B4-BE49-F238E27FC236}">
                <a16:creationId xmlns:a16="http://schemas.microsoft.com/office/drawing/2014/main" id="{55FA3391-77DF-7A5B-693A-FEA5CD342B96}"/>
              </a:ext>
            </a:extLst>
          </p:cNvPr>
          <p:cNvSpPr/>
          <p:nvPr/>
        </p:nvSpPr>
        <p:spPr>
          <a:xfrm>
            <a:off x="772688" y="2936948"/>
            <a:ext cx="8105121" cy="1544501"/>
          </a:xfrm>
          <a:custGeom>
            <a:avLst/>
            <a:gdLst>
              <a:gd name="connsiteX0" fmla="*/ 0 w 8105121"/>
              <a:gd name="connsiteY0" fmla="*/ 257422 h 1544501"/>
              <a:gd name="connsiteX1" fmla="*/ 257422 w 8105121"/>
              <a:gd name="connsiteY1" fmla="*/ 0 h 1544501"/>
              <a:gd name="connsiteX2" fmla="*/ 860948 w 8105121"/>
              <a:gd name="connsiteY2" fmla="*/ 0 h 1544501"/>
              <a:gd name="connsiteX3" fmla="*/ 1464475 w 8105121"/>
              <a:gd name="connsiteY3" fmla="*/ 0 h 1544501"/>
              <a:gd name="connsiteX4" fmla="*/ 2023295 w 8105121"/>
              <a:gd name="connsiteY4" fmla="*/ 0 h 1544501"/>
              <a:gd name="connsiteX5" fmla="*/ 2671527 w 8105121"/>
              <a:gd name="connsiteY5" fmla="*/ 0 h 1544501"/>
              <a:gd name="connsiteX6" fmla="*/ 3319759 w 8105121"/>
              <a:gd name="connsiteY6" fmla="*/ 0 h 1544501"/>
              <a:gd name="connsiteX7" fmla="*/ 3923285 w 8105121"/>
              <a:gd name="connsiteY7" fmla="*/ 0 h 1544501"/>
              <a:gd name="connsiteX8" fmla="*/ 4727987 w 8105121"/>
              <a:gd name="connsiteY8" fmla="*/ 0 h 1544501"/>
              <a:gd name="connsiteX9" fmla="*/ 4727987 w 8105121"/>
              <a:gd name="connsiteY9" fmla="*/ 0 h 1544501"/>
              <a:gd name="connsiteX10" fmla="*/ 5254820 w 8105121"/>
              <a:gd name="connsiteY10" fmla="*/ 0 h 1544501"/>
              <a:gd name="connsiteX11" fmla="*/ 5761390 w 8105121"/>
              <a:gd name="connsiteY11" fmla="*/ 0 h 1544501"/>
              <a:gd name="connsiteX12" fmla="*/ 6267961 w 8105121"/>
              <a:gd name="connsiteY12" fmla="*/ 0 h 1544501"/>
              <a:gd name="connsiteX13" fmla="*/ 6754268 w 8105121"/>
              <a:gd name="connsiteY13" fmla="*/ 0 h 1544501"/>
              <a:gd name="connsiteX14" fmla="*/ 7268181 w 8105121"/>
              <a:gd name="connsiteY14" fmla="*/ 0 h 1544501"/>
              <a:gd name="connsiteX15" fmla="*/ 7847699 w 8105121"/>
              <a:gd name="connsiteY15" fmla="*/ 0 h 1544501"/>
              <a:gd name="connsiteX16" fmla="*/ 8105121 w 8105121"/>
              <a:gd name="connsiteY16" fmla="*/ 257422 h 1544501"/>
              <a:gd name="connsiteX17" fmla="*/ 8105121 w 8105121"/>
              <a:gd name="connsiteY17" fmla="*/ 592061 h 1544501"/>
              <a:gd name="connsiteX18" fmla="*/ 8105121 w 8105121"/>
              <a:gd name="connsiteY18" fmla="*/ 900959 h 1544501"/>
              <a:gd name="connsiteX19" fmla="*/ 8518158 w 8105121"/>
              <a:gd name="connsiteY19" fmla="*/ 1181512 h 1544501"/>
              <a:gd name="connsiteX20" fmla="*/ 8105121 w 8105121"/>
              <a:gd name="connsiteY20" fmla="*/ 1287084 h 1544501"/>
              <a:gd name="connsiteX21" fmla="*/ 8105121 w 8105121"/>
              <a:gd name="connsiteY21" fmla="*/ 1287079 h 1544501"/>
              <a:gd name="connsiteX22" fmla="*/ 7847699 w 8105121"/>
              <a:gd name="connsiteY22" fmla="*/ 1544501 h 1544501"/>
              <a:gd name="connsiteX23" fmla="*/ 7279115 w 8105121"/>
              <a:gd name="connsiteY23" fmla="*/ 1544501 h 1544501"/>
              <a:gd name="connsiteX24" fmla="*/ 6754268 w 8105121"/>
              <a:gd name="connsiteY24" fmla="*/ 1544501 h 1544501"/>
              <a:gd name="connsiteX25" fmla="*/ 6207172 w 8105121"/>
              <a:gd name="connsiteY25" fmla="*/ 1544501 h 1544501"/>
              <a:gd name="connsiteX26" fmla="*/ 5741128 w 8105121"/>
              <a:gd name="connsiteY26" fmla="*/ 1544501 h 1544501"/>
              <a:gd name="connsiteX27" fmla="*/ 5214294 w 8105121"/>
              <a:gd name="connsiteY27" fmla="*/ 1544501 h 1544501"/>
              <a:gd name="connsiteX28" fmla="*/ 4727987 w 8105121"/>
              <a:gd name="connsiteY28" fmla="*/ 1544501 h 1544501"/>
              <a:gd name="connsiteX29" fmla="*/ 4727987 w 8105121"/>
              <a:gd name="connsiteY29" fmla="*/ 1544501 h 1544501"/>
              <a:gd name="connsiteX30" fmla="*/ 4303283 w 8105121"/>
              <a:gd name="connsiteY30" fmla="*/ 1544501 h 1544501"/>
              <a:gd name="connsiteX31" fmla="*/ 3699757 w 8105121"/>
              <a:gd name="connsiteY31" fmla="*/ 1544501 h 1544501"/>
              <a:gd name="connsiteX32" fmla="*/ 3275053 w 8105121"/>
              <a:gd name="connsiteY32" fmla="*/ 1544501 h 1544501"/>
              <a:gd name="connsiteX33" fmla="*/ 2626821 w 8105121"/>
              <a:gd name="connsiteY33" fmla="*/ 1544501 h 1544501"/>
              <a:gd name="connsiteX34" fmla="*/ 2112706 w 8105121"/>
              <a:gd name="connsiteY34" fmla="*/ 1544501 h 1544501"/>
              <a:gd name="connsiteX35" fmla="*/ 1553886 w 8105121"/>
              <a:gd name="connsiteY35" fmla="*/ 1544501 h 1544501"/>
              <a:gd name="connsiteX36" fmla="*/ 1084477 w 8105121"/>
              <a:gd name="connsiteY36" fmla="*/ 1544501 h 1544501"/>
              <a:gd name="connsiteX37" fmla="*/ 257422 w 8105121"/>
              <a:gd name="connsiteY37" fmla="*/ 1544501 h 1544501"/>
              <a:gd name="connsiteX38" fmla="*/ 0 w 8105121"/>
              <a:gd name="connsiteY38" fmla="*/ 1287079 h 1544501"/>
              <a:gd name="connsiteX39" fmla="*/ 0 w 8105121"/>
              <a:gd name="connsiteY39" fmla="*/ 1287084 h 1544501"/>
              <a:gd name="connsiteX40" fmla="*/ 0 w 8105121"/>
              <a:gd name="connsiteY40" fmla="*/ 900959 h 1544501"/>
              <a:gd name="connsiteX41" fmla="*/ 0 w 8105121"/>
              <a:gd name="connsiteY41" fmla="*/ 900959 h 1544501"/>
              <a:gd name="connsiteX42" fmla="*/ 0 w 8105121"/>
              <a:gd name="connsiteY42" fmla="*/ 579191 h 1544501"/>
              <a:gd name="connsiteX43" fmla="*/ 0 w 8105121"/>
              <a:gd name="connsiteY43" fmla="*/ 257422 h 15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105121" h="1544501" fill="none" extrusionOk="0">
                <a:moveTo>
                  <a:pt x="0" y="257422"/>
                </a:moveTo>
                <a:cubicBezTo>
                  <a:pt x="2490" y="112558"/>
                  <a:pt x="123200" y="9772"/>
                  <a:pt x="257422" y="0"/>
                </a:cubicBezTo>
                <a:cubicBezTo>
                  <a:pt x="477803" y="-11359"/>
                  <a:pt x="687601" y="3550"/>
                  <a:pt x="860948" y="0"/>
                </a:cubicBezTo>
                <a:cubicBezTo>
                  <a:pt x="1034295" y="-3550"/>
                  <a:pt x="1301669" y="32178"/>
                  <a:pt x="1464475" y="0"/>
                </a:cubicBezTo>
                <a:cubicBezTo>
                  <a:pt x="1627281" y="-32178"/>
                  <a:pt x="1758643" y="30012"/>
                  <a:pt x="2023295" y="0"/>
                </a:cubicBezTo>
                <a:cubicBezTo>
                  <a:pt x="2287947" y="-30012"/>
                  <a:pt x="2347913" y="17184"/>
                  <a:pt x="2671527" y="0"/>
                </a:cubicBezTo>
                <a:cubicBezTo>
                  <a:pt x="2995141" y="-17184"/>
                  <a:pt x="3021902" y="62642"/>
                  <a:pt x="3319759" y="0"/>
                </a:cubicBezTo>
                <a:cubicBezTo>
                  <a:pt x="3617616" y="-62642"/>
                  <a:pt x="3630298" y="38598"/>
                  <a:pt x="3923285" y="0"/>
                </a:cubicBezTo>
                <a:cubicBezTo>
                  <a:pt x="4216272" y="-38598"/>
                  <a:pt x="4440693" y="21031"/>
                  <a:pt x="4727987" y="0"/>
                </a:cubicBezTo>
                <a:lnTo>
                  <a:pt x="4727987" y="0"/>
                </a:lnTo>
                <a:cubicBezTo>
                  <a:pt x="4851867" y="-28385"/>
                  <a:pt x="5059557" y="49265"/>
                  <a:pt x="5254820" y="0"/>
                </a:cubicBezTo>
                <a:cubicBezTo>
                  <a:pt x="5450083" y="-49265"/>
                  <a:pt x="5629314" y="28694"/>
                  <a:pt x="5761390" y="0"/>
                </a:cubicBezTo>
                <a:cubicBezTo>
                  <a:pt x="5893466" y="-28694"/>
                  <a:pt x="6117641" y="16658"/>
                  <a:pt x="6267961" y="0"/>
                </a:cubicBezTo>
                <a:cubicBezTo>
                  <a:pt x="6418281" y="-16658"/>
                  <a:pt x="6619757" y="35586"/>
                  <a:pt x="6754268" y="0"/>
                </a:cubicBezTo>
                <a:cubicBezTo>
                  <a:pt x="6966790" y="-35734"/>
                  <a:pt x="7020500" y="29881"/>
                  <a:pt x="7268181" y="0"/>
                </a:cubicBezTo>
                <a:cubicBezTo>
                  <a:pt x="7515862" y="-29881"/>
                  <a:pt x="7575107" y="32723"/>
                  <a:pt x="7847699" y="0"/>
                </a:cubicBezTo>
                <a:cubicBezTo>
                  <a:pt x="8011216" y="-22105"/>
                  <a:pt x="8097815" y="139873"/>
                  <a:pt x="8105121" y="257422"/>
                </a:cubicBezTo>
                <a:cubicBezTo>
                  <a:pt x="8116898" y="399917"/>
                  <a:pt x="8091696" y="432597"/>
                  <a:pt x="8105121" y="592061"/>
                </a:cubicBezTo>
                <a:cubicBezTo>
                  <a:pt x="8118546" y="751525"/>
                  <a:pt x="8083535" y="750960"/>
                  <a:pt x="8105121" y="900959"/>
                </a:cubicBezTo>
                <a:cubicBezTo>
                  <a:pt x="8296710" y="1003915"/>
                  <a:pt x="8345238" y="1076979"/>
                  <a:pt x="8518158" y="1181512"/>
                </a:cubicBezTo>
                <a:cubicBezTo>
                  <a:pt x="8342203" y="1247237"/>
                  <a:pt x="8285110" y="1221882"/>
                  <a:pt x="8105121" y="1287084"/>
                </a:cubicBezTo>
                <a:lnTo>
                  <a:pt x="8105121" y="1287079"/>
                </a:lnTo>
                <a:cubicBezTo>
                  <a:pt x="8091236" y="1431009"/>
                  <a:pt x="7973878" y="1518782"/>
                  <a:pt x="7847699" y="1544501"/>
                </a:cubicBezTo>
                <a:cubicBezTo>
                  <a:pt x="7675344" y="1564627"/>
                  <a:pt x="7458912" y="1519899"/>
                  <a:pt x="7279115" y="1544501"/>
                </a:cubicBezTo>
                <a:cubicBezTo>
                  <a:pt x="7099318" y="1569103"/>
                  <a:pt x="6868423" y="1516141"/>
                  <a:pt x="6754268" y="1544501"/>
                </a:cubicBezTo>
                <a:cubicBezTo>
                  <a:pt x="6538849" y="1597728"/>
                  <a:pt x="6445438" y="1521776"/>
                  <a:pt x="6207172" y="1544501"/>
                </a:cubicBezTo>
                <a:cubicBezTo>
                  <a:pt x="5968906" y="1567226"/>
                  <a:pt x="5866620" y="1524913"/>
                  <a:pt x="5741128" y="1544501"/>
                </a:cubicBezTo>
                <a:cubicBezTo>
                  <a:pt x="5615636" y="1564089"/>
                  <a:pt x="5353818" y="1515648"/>
                  <a:pt x="5214294" y="1544501"/>
                </a:cubicBezTo>
                <a:cubicBezTo>
                  <a:pt x="5074770" y="1573354"/>
                  <a:pt x="4913622" y="1505660"/>
                  <a:pt x="4727987" y="1544501"/>
                </a:cubicBezTo>
                <a:lnTo>
                  <a:pt x="4727987" y="1544501"/>
                </a:lnTo>
                <a:cubicBezTo>
                  <a:pt x="4633871" y="1572649"/>
                  <a:pt x="4437660" y="1515236"/>
                  <a:pt x="4303283" y="1544501"/>
                </a:cubicBezTo>
                <a:cubicBezTo>
                  <a:pt x="4168906" y="1573766"/>
                  <a:pt x="3910616" y="1507123"/>
                  <a:pt x="3699757" y="1544501"/>
                </a:cubicBezTo>
                <a:cubicBezTo>
                  <a:pt x="3488898" y="1581879"/>
                  <a:pt x="3445939" y="1510039"/>
                  <a:pt x="3275053" y="1544501"/>
                </a:cubicBezTo>
                <a:cubicBezTo>
                  <a:pt x="3104167" y="1578963"/>
                  <a:pt x="2853069" y="1483529"/>
                  <a:pt x="2626821" y="1544501"/>
                </a:cubicBezTo>
                <a:cubicBezTo>
                  <a:pt x="2400573" y="1605473"/>
                  <a:pt x="2365508" y="1542219"/>
                  <a:pt x="2112706" y="1544501"/>
                </a:cubicBezTo>
                <a:cubicBezTo>
                  <a:pt x="1859905" y="1546783"/>
                  <a:pt x="1688024" y="1530838"/>
                  <a:pt x="1553886" y="1544501"/>
                </a:cubicBezTo>
                <a:cubicBezTo>
                  <a:pt x="1419748" y="1558164"/>
                  <a:pt x="1224890" y="1538926"/>
                  <a:pt x="1084477" y="1544501"/>
                </a:cubicBezTo>
                <a:cubicBezTo>
                  <a:pt x="944064" y="1550076"/>
                  <a:pt x="470134" y="1477946"/>
                  <a:pt x="257422" y="1544501"/>
                </a:cubicBezTo>
                <a:cubicBezTo>
                  <a:pt x="109798" y="1549163"/>
                  <a:pt x="5164" y="1429538"/>
                  <a:pt x="0" y="1287079"/>
                </a:cubicBezTo>
                <a:lnTo>
                  <a:pt x="0" y="1287084"/>
                </a:lnTo>
                <a:cubicBezTo>
                  <a:pt x="-15502" y="1203409"/>
                  <a:pt x="13497" y="1014836"/>
                  <a:pt x="0" y="900959"/>
                </a:cubicBezTo>
                <a:lnTo>
                  <a:pt x="0" y="900959"/>
                </a:lnTo>
                <a:cubicBezTo>
                  <a:pt x="-22495" y="785042"/>
                  <a:pt x="8363" y="662425"/>
                  <a:pt x="0" y="579191"/>
                </a:cubicBezTo>
                <a:cubicBezTo>
                  <a:pt x="-8363" y="495957"/>
                  <a:pt x="33343" y="329973"/>
                  <a:pt x="0" y="257422"/>
                </a:cubicBezTo>
                <a:close/>
              </a:path>
              <a:path w="8105121" h="1544501" stroke="0" extrusionOk="0">
                <a:moveTo>
                  <a:pt x="0" y="257422"/>
                </a:moveTo>
                <a:cubicBezTo>
                  <a:pt x="-10518" y="108764"/>
                  <a:pt x="86286" y="10871"/>
                  <a:pt x="257422" y="0"/>
                </a:cubicBezTo>
                <a:cubicBezTo>
                  <a:pt x="469324" y="-28285"/>
                  <a:pt x="672411" y="25623"/>
                  <a:pt x="905654" y="0"/>
                </a:cubicBezTo>
                <a:cubicBezTo>
                  <a:pt x="1138897" y="-25623"/>
                  <a:pt x="1245542" y="37993"/>
                  <a:pt x="1419769" y="0"/>
                </a:cubicBezTo>
                <a:cubicBezTo>
                  <a:pt x="1593996" y="-37993"/>
                  <a:pt x="1782509" y="34585"/>
                  <a:pt x="1889178" y="0"/>
                </a:cubicBezTo>
                <a:cubicBezTo>
                  <a:pt x="1995847" y="-34585"/>
                  <a:pt x="2245888" y="60190"/>
                  <a:pt x="2492705" y="0"/>
                </a:cubicBezTo>
                <a:cubicBezTo>
                  <a:pt x="2739522" y="-60190"/>
                  <a:pt x="2766622" y="153"/>
                  <a:pt x="3006819" y="0"/>
                </a:cubicBezTo>
                <a:cubicBezTo>
                  <a:pt x="3247016" y="-153"/>
                  <a:pt x="3471572" y="62819"/>
                  <a:pt x="3655051" y="0"/>
                </a:cubicBezTo>
                <a:cubicBezTo>
                  <a:pt x="3838530" y="-62819"/>
                  <a:pt x="3990451" y="40709"/>
                  <a:pt x="4124461" y="0"/>
                </a:cubicBezTo>
                <a:cubicBezTo>
                  <a:pt x="4258471" y="-40709"/>
                  <a:pt x="4470073" y="48435"/>
                  <a:pt x="4727987" y="0"/>
                </a:cubicBezTo>
                <a:lnTo>
                  <a:pt x="4727987" y="0"/>
                </a:lnTo>
                <a:cubicBezTo>
                  <a:pt x="4949865" y="-6739"/>
                  <a:pt x="5060219" y="15630"/>
                  <a:pt x="5173769" y="0"/>
                </a:cubicBezTo>
                <a:cubicBezTo>
                  <a:pt x="5287319" y="-15630"/>
                  <a:pt x="5488108" y="12236"/>
                  <a:pt x="5660076" y="0"/>
                </a:cubicBezTo>
                <a:cubicBezTo>
                  <a:pt x="5832044" y="-12236"/>
                  <a:pt x="6007522" y="51272"/>
                  <a:pt x="6146384" y="0"/>
                </a:cubicBezTo>
                <a:cubicBezTo>
                  <a:pt x="6285246" y="-51272"/>
                  <a:pt x="6597615" y="44657"/>
                  <a:pt x="6754268" y="0"/>
                </a:cubicBezTo>
                <a:cubicBezTo>
                  <a:pt x="6965155" y="-36849"/>
                  <a:pt x="7034052" y="41458"/>
                  <a:pt x="7290049" y="0"/>
                </a:cubicBezTo>
                <a:cubicBezTo>
                  <a:pt x="7546046" y="-41458"/>
                  <a:pt x="7722301" y="51915"/>
                  <a:pt x="7847699" y="0"/>
                </a:cubicBezTo>
                <a:cubicBezTo>
                  <a:pt x="7983429" y="-457"/>
                  <a:pt x="8093717" y="92005"/>
                  <a:pt x="8105121" y="257422"/>
                </a:cubicBezTo>
                <a:cubicBezTo>
                  <a:pt x="8128586" y="414136"/>
                  <a:pt x="8071685" y="436273"/>
                  <a:pt x="8105121" y="572755"/>
                </a:cubicBezTo>
                <a:cubicBezTo>
                  <a:pt x="8138557" y="709237"/>
                  <a:pt x="8068078" y="737556"/>
                  <a:pt x="8105121" y="900959"/>
                </a:cubicBezTo>
                <a:cubicBezTo>
                  <a:pt x="8260353" y="1006145"/>
                  <a:pt x="8329056" y="1106034"/>
                  <a:pt x="8518158" y="1181512"/>
                </a:cubicBezTo>
                <a:cubicBezTo>
                  <a:pt x="8317742" y="1238054"/>
                  <a:pt x="8215207" y="1253624"/>
                  <a:pt x="8105121" y="1287084"/>
                </a:cubicBezTo>
                <a:lnTo>
                  <a:pt x="8105121" y="1287079"/>
                </a:lnTo>
                <a:cubicBezTo>
                  <a:pt x="8074714" y="1445284"/>
                  <a:pt x="7996343" y="1507479"/>
                  <a:pt x="7847699" y="1544501"/>
                </a:cubicBezTo>
                <a:cubicBezTo>
                  <a:pt x="7736167" y="1548594"/>
                  <a:pt x="7448227" y="1493671"/>
                  <a:pt x="7333786" y="1544501"/>
                </a:cubicBezTo>
                <a:cubicBezTo>
                  <a:pt x="7219345" y="1595331"/>
                  <a:pt x="7021319" y="1520134"/>
                  <a:pt x="6754268" y="1544501"/>
                </a:cubicBezTo>
                <a:cubicBezTo>
                  <a:pt x="6632199" y="1599836"/>
                  <a:pt x="6475117" y="1514560"/>
                  <a:pt x="6227435" y="1544501"/>
                </a:cubicBezTo>
                <a:cubicBezTo>
                  <a:pt x="5979753" y="1574442"/>
                  <a:pt x="5984516" y="1500875"/>
                  <a:pt x="5781653" y="1544501"/>
                </a:cubicBezTo>
                <a:cubicBezTo>
                  <a:pt x="5578790" y="1588127"/>
                  <a:pt x="5488137" y="1539333"/>
                  <a:pt x="5295346" y="1544501"/>
                </a:cubicBezTo>
                <a:cubicBezTo>
                  <a:pt x="5102555" y="1549669"/>
                  <a:pt x="4843033" y="1506010"/>
                  <a:pt x="4727987" y="1544501"/>
                </a:cubicBezTo>
                <a:lnTo>
                  <a:pt x="4727987" y="1544501"/>
                </a:lnTo>
                <a:cubicBezTo>
                  <a:pt x="4564204" y="1579068"/>
                  <a:pt x="4319297" y="1478201"/>
                  <a:pt x="4169166" y="1544501"/>
                </a:cubicBezTo>
                <a:cubicBezTo>
                  <a:pt x="4019035" y="1610801"/>
                  <a:pt x="3894338" y="1489206"/>
                  <a:pt x="3699757" y="1544501"/>
                </a:cubicBezTo>
                <a:cubicBezTo>
                  <a:pt x="3505176" y="1599796"/>
                  <a:pt x="3371056" y="1494265"/>
                  <a:pt x="3275053" y="1544501"/>
                </a:cubicBezTo>
                <a:cubicBezTo>
                  <a:pt x="3179050" y="1594737"/>
                  <a:pt x="3000841" y="1542086"/>
                  <a:pt x="2805644" y="1544501"/>
                </a:cubicBezTo>
                <a:cubicBezTo>
                  <a:pt x="2610447" y="1546916"/>
                  <a:pt x="2366650" y="1489234"/>
                  <a:pt x="2202118" y="1544501"/>
                </a:cubicBezTo>
                <a:cubicBezTo>
                  <a:pt x="2037586" y="1599768"/>
                  <a:pt x="1900685" y="1524723"/>
                  <a:pt x="1732708" y="1544501"/>
                </a:cubicBezTo>
                <a:cubicBezTo>
                  <a:pt x="1564731" y="1564279"/>
                  <a:pt x="1452692" y="1513137"/>
                  <a:pt x="1308005" y="1544501"/>
                </a:cubicBezTo>
                <a:cubicBezTo>
                  <a:pt x="1163318" y="1575865"/>
                  <a:pt x="974667" y="1504764"/>
                  <a:pt x="838595" y="1544501"/>
                </a:cubicBezTo>
                <a:cubicBezTo>
                  <a:pt x="702523" y="1584238"/>
                  <a:pt x="447811" y="1526518"/>
                  <a:pt x="257422" y="1544501"/>
                </a:cubicBezTo>
                <a:cubicBezTo>
                  <a:pt x="101858" y="1546107"/>
                  <a:pt x="23682" y="1454123"/>
                  <a:pt x="0" y="1287079"/>
                </a:cubicBezTo>
                <a:lnTo>
                  <a:pt x="0" y="1287084"/>
                </a:lnTo>
                <a:cubicBezTo>
                  <a:pt x="-44980" y="1151006"/>
                  <a:pt x="3211" y="1090997"/>
                  <a:pt x="0" y="900959"/>
                </a:cubicBezTo>
                <a:lnTo>
                  <a:pt x="0" y="900959"/>
                </a:lnTo>
                <a:cubicBezTo>
                  <a:pt x="-26311" y="805829"/>
                  <a:pt x="25092" y="705704"/>
                  <a:pt x="0" y="579191"/>
                </a:cubicBezTo>
                <a:cubicBezTo>
                  <a:pt x="-25092" y="452678"/>
                  <a:pt x="37494" y="342044"/>
                  <a:pt x="0" y="257422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5096"/>
                      <a:gd name="adj2" fmla="val 26498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TW" altLang="en-US" sz="32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如何知道腎臟生病了？</a:t>
            </a:r>
            <a:endParaRPr kumimoji="1" lang="en-US" altLang="zh-TW" sz="3200" b="1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1"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五字訣（泡、水、高、貧、倦）、尿液檢查</a:t>
            </a:r>
          </a:p>
        </p:txBody>
      </p:sp>
      <p:sp>
        <p:nvSpPr>
          <p:cNvPr id="36" name="圓角矩形圖說文字 35">
            <a:extLst>
              <a:ext uri="{FF2B5EF4-FFF2-40B4-BE49-F238E27FC236}">
                <a16:creationId xmlns:a16="http://schemas.microsoft.com/office/drawing/2014/main" id="{05EE71DE-1C7C-8F8D-6E75-9106BA959EA7}"/>
              </a:ext>
            </a:extLst>
          </p:cNvPr>
          <p:cNvSpPr/>
          <p:nvPr/>
        </p:nvSpPr>
        <p:spPr>
          <a:xfrm>
            <a:off x="3596100" y="4748564"/>
            <a:ext cx="7939202" cy="1842736"/>
          </a:xfrm>
          <a:custGeom>
            <a:avLst/>
            <a:gdLst>
              <a:gd name="connsiteX0" fmla="*/ 0 w 7939202"/>
              <a:gd name="connsiteY0" fmla="*/ 307129 h 1842736"/>
              <a:gd name="connsiteX1" fmla="*/ 307129 w 7939202"/>
              <a:gd name="connsiteY1" fmla="*/ 0 h 1842736"/>
              <a:gd name="connsiteX2" fmla="*/ 805004 w 7939202"/>
              <a:gd name="connsiteY2" fmla="*/ 0 h 1842736"/>
              <a:gd name="connsiteX3" fmla="*/ 1323200 w 7939202"/>
              <a:gd name="connsiteY3" fmla="*/ 0 h 1842736"/>
              <a:gd name="connsiteX4" fmla="*/ 1323200 w 7939202"/>
              <a:gd name="connsiteY4" fmla="*/ 0 h 1842736"/>
              <a:gd name="connsiteX5" fmla="*/ 1839248 w 7939202"/>
              <a:gd name="connsiteY5" fmla="*/ 0 h 1842736"/>
              <a:gd name="connsiteX6" fmla="*/ 2355297 w 7939202"/>
              <a:gd name="connsiteY6" fmla="*/ 0 h 1842736"/>
              <a:gd name="connsiteX7" fmla="*/ 2871345 w 7939202"/>
              <a:gd name="connsiteY7" fmla="*/ 0 h 1842736"/>
              <a:gd name="connsiteX8" fmla="*/ 3308001 w 7939202"/>
              <a:gd name="connsiteY8" fmla="*/ 0 h 1842736"/>
              <a:gd name="connsiteX9" fmla="*/ 3934991 w 7939202"/>
              <a:gd name="connsiteY9" fmla="*/ 0 h 1842736"/>
              <a:gd name="connsiteX10" fmla="*/ 4389019 w 7939202"/>
              <a:gd name="connsiteY10" fmla="*/ 0 h 1842736"/>
              <a:gd name="connsiteX11" fmla="*/ 4929528 w 7939202"/>
              <a:gd name="connsiteY11" fmla="*/ 0 h 1842736"/>
              <a:gd name="connsiteX12" fmla="*/ 5513278 w 7939202"/>
              <a:gd name="connsiteY12" fmla="*/ 0 h 1842736"/>
              <a:gd name="connsiteX13" fmla="*/ 6140268 w 7939202"/>
              <a:gd name="connsiteY13" fmla="*/ 0 h 1842736"/>
              <a:gd name="connsiteX14" fmla="*/ 6724018 w 7939202"/>
              <a:gd name="connsiteY14" fmla="*/ 0 h 1842736"/>
              <a:gd name="connsiteX15" fmla="*/ 7632073 w 7939202"/>
              <a:gd name="connsiteY15" fmla="*/ 0 h 1842736"/>
              <a:gd name="connsiteX16" fmla="*/ 7939202 w 7939202"/>
              <a:gd name="connsiteY16" fmla="*/ 307129 h 1842736"/>
              <a:gd name="connsiteX17" fmla="*/ 7939202 w 7939202"/>
              <a:gd name="connsiteY17" fmla="*/ 691029 h 1842736"/>
              <a:gd name="connsiteX18" fmla="*/ 7939202 w 7939202"/>
              <a:gd name="connsiteY18" fmla="*/ 1074929 h 1842736"/>
              <a:gd name="connsiteX19" fmla="*/ 7939202 w 7939202"/>
              <a:gd name="connsiteY19" fmla="*/ 1074929 h 1842736"/>
              <a:gd name="connsiteX20" fmla="*/ 7939202 w 7939202"/>
              <a:gd name="connsiteY20" fmla="*/ 1535613 h 1842736"/>
              <a:gd name="connsiteX21" fmla="*/ 7939202 w 7939202"/>
              <a:gd name="connsiteY21" fmla="*/ 1535607 h 1842736"/>
              <a:gd name="connsiteX22" fmla="*/ 7632073 w 7939202"/>
              <a:gd name="connsiteY22" fmla="*/ 1842736 h 1842736"/>
              <a:gd name="connsiteX23" fmla="*/ 7178045 w 7939202"/>
              <a:gd name="connsiteY23" fmla="*/ 1842736 h 1842736"/>
              <a:gd name="connsiteX24" fmla="*/ 6724018 w 7939202"/>
              <a:gd name="connsiteY24" fmla="*/ 1842736 h 1842736"/>
              <a:gd name="connsiteX25" fmla="*/ 6097027 w 7939202"/>
              <a:gd name="connsiteY25" fmla="*/ 1842736 h 1842736"/>
              <a:gd name="connsiteX26" fmla="*/ 5470037 w 7939202"/>
              <a:gd name="connsiteY26" fmla="*/ 1842736 h 1842736"/>
              <a:gd name="connsiteX27" fmla="*/ 4929528 w 7939202"/>
              <a:gd name="connsiteY27" fmla="*/ 1842736 h 1842736"/>
              <a:gd name="connsiteX28" fmla="*/ 4302538 w 7939202"/>
              <a:gd name="connsiteY28" fmla="*/ 1842736 h 1842736"/>
              <a:gd name="connsiteX29" fmla="*/ 3308001 w 7939202"/>
              <a:gd name="connsiteY29" fmla="*/ 1842736 h 1842736"/>
              <a:gd name="connsiteX30" fmla="*/ 2791953 w 7939202"/>
              <a:gd name="connsiteY30" fmla="*/ 1842736 h 1842736"/>
              <a:gd name="connsiteX31" fmla="*/ 2335449 w 7939202"/>
              <a:gd name="connsiteY31" fmla="*/ 1842736 h 1842736"/>
              <a:gd name="connsiteX32" fmla="*/ 1878944 w 7939202"/>
              <a:gd name="connsiteY32" fmla="*/ 1842736 h 1842736"/>
              <a:gd name="connsiteX33" fmla="*/ 1323200 w 7939202"/>
              <a:gd name="connsiteY33" fmla="*/ 1842736 h 1842736"/>
              <a:gd name="connsiteX34" fmla="*/ 1323200 w 7939202"/>
              <a:gd name="connsiteY34" fmla="*/ 1842736 h 1842736"/>
              <a:gd name="connsiteX35" fmla="*/ 825325 w 7939202"/>
              <a:gd name="connsiteY35" fmla="*/ 1842736 h 1842736"/>
              <a:gd name="connsiteX36" fmla="*/ 307129 w 7939202"/>
              <a:gd name="connsiteY36" fmla="*/ 1842736 h 1842736"/>
              <a:gd name="connsiteX37" fmla="*/ 0 w 7939202"/>
              <a:gd name="connsiteY37" fmla="*/ 1535607 h 1842736"/>
              <a:gd name="connsiteX38" fmla="*/ 0 w 7939202"/>
              <a:gd name="connsiteY38" fmla="*/ 1535613 h 1842736"/>
              <a:gd name="connsiteX39" fmla="*/ -393070 w 7939202"/>
              <a:gd name="connsiteY39" fmla="*/ 1122539 h 1842736"/>
              <a:gd name="connsiteX40" fmla="*/ 0 w 7939202"/>
              <a:gd name="connsiteY40" fmla="*/ 1074929 h 1842736"/>
              <a:gd name="connsiteX41" fmla="*/ 0 w 7939202"/>
              <a:gd name="connsiteY41" fmla="*/ 698707 h 1842736"/>
              <a:gd name="connsiteX42" fmla="*/ 0 w 7939202"/>
              <a:gd name="connsiteY42" fmla="*/ 307129 h 184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939202" h="1842736" fill="none" extrusionOk="0">
                <a:moveTo>
                  <a:pt x="0" y="307129"/>
                </a:moveTo>
                <a:cubicBezTo>
                  <a:pt x="8090" y="140912"/>
                  <a:pt x="92391" y="8331"/>
                  <a:pt x="307129" y="0"/>
                </a:cubicBezTo>
                <a:cubicBezTo>
                  <a:pt x="524023" y="-41622"/>
                  <a:pt x="626311" y="17528"/>
                  <a:pt x="805004" y="0"/>
                </a:cubicBezTo>
                <a:cubicBezTo>
                  <a:pt x="983697" y="-17528"/>
                  <a:pt x="1156879" y="17476"/>
                  <a:pt x="1323200" y="0"/>
                </a:cubicBezTo>
                <a:lnTo>
                  <a:pt x="1323200" y="0"/>
                </a:lnTo>
                <a:cubicBezTo>
                  <a:pt x="1565545" y="-20661"/>
                  <a:pt x="1609355" y="14691"/>
                  <a:pt x="1839248" y="0"/>
                </a:cubicBezTo>
                <a:cubicBezTo>
                  <a:pt x="2069141" y="-14691"/>
                  <a:pt x="2118850" y="8545"/>
                  <a:pt x="2355297" y="0"/>
                </a:cubicBezTo>
                <a:cubicBezTo>
                  <a:pt x="2591744" y="-8545"/>
                  <a:pt x="2730559" y="8145"/>
                  <a:pt x="2871345" y="0"/>
                </a:cubicBezTo>
                <a:cubicBezTo>
                  <a:pt x="3012131" y="-8145"/>
                  <a:pt x="3097010" y="6952"/>
                  <a:pt x="3308001" y="0"/>
                </a:cubicBezTo>
                <a:cubicBezTo>
                  <a:pt x="3555357" y="-62874"/>
                  <a:pt x="3644355" y="64341"/>
                  <a:pt x="3934991" y="0"/>
                </a:cubicBezTo>
                <a:cubicBezTo>
                  <a:pt x="4225627" y="-64341"/>
                  <a:pt x="4163776" y="34406"/>
                  <a:pt x="4389019" y="0"/>
                </a:cubicBezTo>
                <a:cubicBezTo>
                  <a:pt x="4614262" y="-34406"/>
                  <a:pt x="4811413" y="9788"/>
                  <a:pt x="4929528" y="0"/>
                </a:cubicBezTo>
                <a:cubicBezTo>
                  <a:pt x="5047643" y="-9788"/>
                  <a:pt x="5302710" y="34581"/>
                  <a:pt x="5513278" y="0"/>
                </a:cubicBezTo>
                <a:cubicBezTo>
                  <a:pt x="5723846" y="-34581"/>
                  <a:pt x="5909830" y="69216"/>
                  <a:pt x="6140268" y="0"/>
                </a:cubicBezTo>
                <a:cubicBezTo>
                  <a:pt x="6370706" y="-69216"/>
                  <a:pt x="6484467" y="16377"/>
                  <a:pt x="6724018" y="0"/>
                </a:cubicBezTo>
                <a:cubicBezTo>
                  <a:pt x="6963569" y="-16377"/>
                  <a:pt x="7428930" y="108490"/>
                  <a:pt x="7632073" y="0"/>
                </a:cubicBezTo>
                <a:cubicBezTo>
                  <a:pt x="7767557" y="-3262"/>
                  <a:pt x="7911149" y="149794"/>
                  <a:pt x="7939202" y="307129"/>
                </a:cubicBezTo>
                <a:cubicBezTo>
                  <a:pt x="7948042" y="447936"/>
                  <a:pt x="7905654" y="556163"/>
                  <a:pt x="7939202" y="691029"/>
                </a:cubicBezTo>
                <a:cubicBezTo>
                  <a:pt x="7972750" y="825895"/>
                  <a:pt x="7936024" y="964873"/>
                  <a:pt x="7939202" y="1074929"/>
                </a:cubicBezTo>
                <a:lnTo>
                  <a:pt x="7939202" y="1074929"/>
                </a:lnTo>
                <a:cubicBezTo>
                  <a:pt x="7964195" y="1227972"/>
                  <a:pt x="7893825" y="1365403"/>
                  <a:pt x="7939202" y="1535613"/>
                </a:cubicBezTo>
                <a:lnTo>
                  <a:pt x="7939202" y="1535607"/>
                </a:lnTo>
                <a:cubicBezTo>
                  <a:pt x="7909042" y="1701597"/>
                  <a:pt x="7755022" y="1858455"/>
                  <a:pt x="7632073" y="1842736"/>
                </a:cubicBezTo>
                <a:cubicBezTo>
                  <a:pt x="7439827" y="1857650"/>
                  <a:pt x="7270604" y="1818588"/>
                  <a:pt x="7178045" y="1842736"/>
                </a:cubicBezTo>
                <a:cubicBezTo>
                  <a:pt x="7085486" y="1866884"/>
                  <a:pt x="6846010" y="1792127"/>
                  <a:pt x="6724018" y="1842736"/>
                </a:cubicBezTo>
                <a:cubicBezTo>
                  <a:pt x="6602026" y="1893345"/>
                  <a:pt x="6339491" y="1832992"/>
                  <a:pt x="6097027" y="1842736"/>
                </a:cubicBezTo>
                <a:cubicBezTo>
                  <a:pt x="5854563" y="1852480"/>
                  <a:pt x="5659255" y="1793618"/>
                  <a:pt x="5470037" y="1842736"/>
                </a:cubicBezTo>
                <a:cubicBezTo>
                  <a:pt x="5280819" y="1891854"/>
                  <a:pt x="5138733" y="1821269"/>
                  <a:pt x="4929528" y="1842736"/>
                </a:cubicBezTo>
                <a:cubicBezTo>
                  <a:pt x="4720323" y="1864203"/>
                  <a:pt x="4512964" y="1817810"/>
                  <a:pt x="4302538" y="1842736"/>
                </a:cubicBezTo>
                <a:cubicBezTo>
                  <a:pt x="4092112" y="1867662"/>
                  <a:pt x="3557201" y="1805936"/>
                  <a:pt x="3308001" y="1842736"/>
                </a:cubicBezTo>
                <a:cubicBezTo>
                  <a:pt x="3158873" y="1849521"/>
                  <a:pt x="2944281" y="1806418"/>
                  <a:pt x="2791953" y="1842736"/>
                </a:cubicBezTo>
                <a:cubicBezTo>
                  <a:pt x="2639625" y="1879054"/>
                  <a:pt x="2529053" y="1800540"/>
                  <a:pt x="2335449" y="1842736"/>
                </a:cubicBezTo>
                <a:cubicBezTo>
                  <a:pt x="2141845" y="1884932"/>
                  <a:pt x="2027935" y="1836655"/>
                  <a:pt x="1878944" y="1842736"/>
                </a:cubicBezTo>
                <a:cubicBezTo>
                  <a:pt x="1729954" y="1848817"/>
                  <a:pt x="1497900" y="1821505"/>
                  <a:pt x="1323200" y="1842736"/>
                </a:cubicBezTo>
                <a:lnTo>
                  <a:pt x="1323200" y="1842736"/>
                </a:lnTo>
                <a:cubicBezTo>
                  <a:pt x="1129611" y="1851928"/>
                  <a:pt x="985156" y="1839092"/>
                  <a:pt x="825325" y="1842736"/>
                </a:cubicBezTo>
                <a:cubicBezTo>
                  <a:pt x="665494" y="1846380"/>
                  <a:pt x="422692" y="1802240"/>
                  <a:pt x="307129" y="1842736"/>
                </a:cubicBezTo>
                <a:cubicBezTo>
                  <a:pt x="173413" y="1841954"/>
                  <a:pt x="19429" y="1685308"/>
                  <a:pt x="0" y="1535607"/>
                </a:cubicBezTo>
                <a:lnTo>
                  <a:pt x="0" y="1535613"/>
                </a:lnTo>
                <a:cubicBezTo>
                  <a:pt x="-130609" y="1486317"/>
                  <a:pt x="-253822" y="1227836"/>
                  <a:pt x="-393070" y="1122539"/>
                </a:cubicBezTo>
                <a:cubicBezTo>
                  <a:pt x="-257494" y="1078057"/>
                  <a:pt x="-114790" y="1125443"/>
                  <a:pt x="0" y="1074929"/>
                </a:cubicBezTo>
                <a:cubicBezTo>
                  <a:pt x="-41054" y="913871"/>
                  <a:pt x="34867" y="787452"/>
                  <a:pt x="0" y="698707"/>
                </a:cubicBezTo>
                <a:cubicBezTo>
                  <a:pt x="-34867" y="609962"/>
                  <a:pt x="27944" y="474774"/>
                  <a:pt x="0" y="307129"/>
                </a:cubicBezTo>
                <a:close/>
              </a:path>
              <a:path w="7939202" h="1842736" stroke="0" extrusionOk="0">
                <a:moveTo>
                  <a:pt x="0" y="307129"/>
                </a:moveTo>
                <a:cubicBezTo>
                  <a:pt x="-16138" y="127552"/>
                  <a:pt x="102110" y="13285"/>
                  <a:pt x="307129" y="0"/>
                </a:cubicBezTo>
                <a:cubicBezTo>
                  <a:pt x="420225" y="-28834"/>
                  <a:pt x="707359" y="55741"/>
                  <a:pt x="835486" y="0"/>
                </a:cubicBezTo>
                <a:cubicBezTo>
                  <a:pt x="963613" y="-55741"/>
                  <a:pt x="1088178" y="13331"/>
                  <a:pt x="1323200" y="0"/>
                </a:cubicBezTo>
                <a:lnTo>
                  <a:pt x="1323200" y="0"/>
                </a:lnTo>
                <a:cubicBezTo>
                  <a:pt x="1422042" y="-22747"/>
                  <a:pt x="1676417" y="46932"/>
                  <a:pt x="1779704" y="0"/>
                </a:cubicBezTo>
                <a:cubicBezTo>
                  <a:pt x="1882991" y="-46932"/>
                  <a:pt x="2149071" y="14188"/>
                  <a:pt x="2315601" y="0"/>
                </a:cubicBezTo>
                <a:cubicBezTo>
                  <a:pt x="2482131" y="-14188"/>
                  <a:pt x="2592885" y="19484"/>
                  <a:pt x="2772105" y="0"/>
                </a:cubicBezTo>
                <a:cubicBezTo>
                  <a:pt x="2951325" y="-19484"/>
                  <a:pt x="3044048" y="44177"/>
                  <a:pt x="3308001" y="0"/>
                </a:cubicBezTo>
                <a:cubicBezTo>
                  <a:pt x="3609630" y="-19975"/>
                  <a:pt x="3660505" y="12439"/>
                  <a:pt x="3934991" y="0"/>
                </a:cubicBezTo>
                <a:cubicBezTo>
                  <a:pt x="4209477" y="-12439"/>
                  <a:pt x="4266566" y="22213"/>
                  <a:pt x="4389019" y="0"/>
                </a:cubicBezTo>
                <a:cubicBezTo>
                  <a:pt x="4511472" y="-22213"/>
                  <a:pt x="4796394" y="16239"/>
                  <a:pt x="4929528" y="0"/>
                </a:cubicBezTo>
                <a:cubicBezTo>
                  <a:pt x="5062662" y="-16239"/>
                  <a:pt x="5257301" y="49124"/>
                  <a:pt x="5513278" y="0"/>
                </a:cubicBezTo>
                <a:cubicBezTo>
                  <a:pt x="5769255" y="-49124"/>
                  <a:pt x="5833904" y="19459"/>
                  <a:pt x="5924065" y="0"/>
                </a:cubicBezTo>
                <a:cubicBezTo>
                  <a:pt x="6014226" y="-19459"/>
                  <a:pt x="6219182" y="37741"/>
                  <a:pt x="6464574" y="0"/>
                </a:cubicBezTo>
                <a:cubicBezTo>
                  <a:pt x="6709966" y="-37741"/>
                  <a:pt x="6819472" y="25899"/>
                  <a:pt x="7005083" y="0"/>
                </a:cubicBezTo>
                <a:cubicBezTo>
                  <a:pt x="7190694" y="-25899"/>
                  <a:pt x="7433899" y="62540"/>
                  <a:pt x="7632073" y="0"/>
                </a:cubicBezTo>
                <a:cubicBezTo>
                  <a:pt x="7788762" y="-918"/>
                  <a:pt x="7918720" y="95754"/>
                  <a:pt x="7939202" y="307129"/>
                </a:cubicBezTo>
                <a:cubicBezTo>
                  <a:pt x="7951842" y="462606"/>
                  <a:pt x="7917433" y="555383"/>
                  <a:pt x="7939202" y="683351"/>
                </a:cubicBezTo>
                <a:cubicBezTo>
                  <a:pt x="7960971" y="811319"/>
                  <a:pt x="7912011" y="909079"/>
                  <a:pt x="7939202" y="1074929"/>
                </a:cubicBezTo>
                <a:lnTo>
                  <a:pt x="7939202" y="1074929"/>
                </a:lnTo>
                <a:cubicBezTo>
                  <a:pt x="7979412" y="1236989"/>
                  <a:pt x="7929464" y="1350914"/>
                  <a:pt x="7939202" y="1535613"/>
                </a:cubicBezTo>
                <a:lnTo>
                  <a:pt x="7939202" y="1535607"/>
                </a:lnTo>
                <a:cubicBezTo>
                  <a:pt x="7966293" y="1699498"/>
                  <a:pt x="7802564" y="1850976"/>
                  <a:pt x="7632073" y="1842736"/>
                </a:cubicBezTo>
                <a:cubicBezTo>
                  <a:pt x="7522449" y="1853202"/>
                  <a:pt x="7360759" y="1813610"/>
                  <a:pt x="7178045" y="1842736"/>
                </a:cubicBezTo>
                <a:cubicBezTo>
                  <a:pt x="6995331" y="1871862"/>
                  <a:pt x="6864019" y="1841937"/>
                  <a:pt x="6767259" y="1842736"/>
                </a:cubicBezTo>
                <a:cubicBezTo>
                  <a:pt x="6670499" y="1843535"/>
                  <a:pt x="6524363" y="1823631"/>
                  <a:pt x="6356472" y="1842736"/>
                </a:cubicBezTo>
                <a:cubicBezTo>
                  <a:pt x="6188581" y="1861841"/>
                  <a:pt x="5944847" y="1814370"/>
                  <a:pt x="5815963" y="1842736"/>
                </a:cubicBezTo>
                <a:cubicBezTo>
                  <a:pt x="5687079" y="1871102"/>
                  <a:pt x="5472754" y="1805697"/>
                  <a:pt x="5361935" y="1842736"/>
                </a:cubicBezTo>
                <a:cubicBezTo>
                  <a:pt x="5251116" y="1879775"/>
                  <a:pt x="4911762" y="1811513"/>
                  <a:pt x="4778185" y="1842736"/>
                </a:cubicBezTo>
                <a:cubicBezTo>
                  <a:pt x="4644608" y="1873959"/>
                  <a:pt x="4521520" y="1806437"/>
                  <a:pt x="4324158" y="1842736"/>
                </a:cubicBezTo>
                <a:cubicBezTo>
                  <a:pt x="4126796" y="1879035"/>
                  <a:pt x="3753766" y="1741218"/>
                  <a:pt x="3308001" y="1842736"/>
                </a:cubicBezTo>
                <a:cubicBezTo>
                  <a:pt x="3109675" y="1880747"/>
                  <a:pt x="3046837" y="1806531"/>
                  <a:pt x="2871345" y="1842736"/>
                </a:cubicBezTo>
                <a:cubicBezTo>
                  <a:pt x="2695853" y="1878941"/>
                  <a:pt x="2595822" y="1839507"/>
                  <a:pt x="2414841" y="1842736"/>
                </a:cubicBezTo>
                <a:cubicBezTo>
                  <a:pt x="2233860" y="1845965"/>
                  <a:pt x="2060350" y="1783072"/>
                  <a:pt x="1898792" y="1842736"/>
                </a:cubicBezTo>
                <a:cubicBezTo>
                  <a:pt x="1737234" y="1902400"/>
                  <a:pt x="1600993" y="1811077"/>
                  <a:pt x="1323200" y="1842736"/>
                </a:cubicBezTo>
                <a:lnTo>
                  <a:pt x="1323200" y="1842736"/>
                </a:lnTo>
                <a:cubicBezTo>
                  <a:pt x="1174127" y="1871715"/>
                  <a:pt x="999957" y="1789215"/>
                  <a:pt x="825325" y="1842736"/>
                </a:cubicBezTo>
                <a:cubicBezTo>
                  <a:pt x="650693" y="1896257"/>
                  <a:pt x="498772" y="1833245"/>
                  <a:pt x="307129" y="1842736"/>
                </a:cubicBezTo>
                <a:cubicBezTo>
                  <a:pt x="139716" y="1848572"/>
                  <a:pt x="7036" y="1706625"/>
                  <a:pt x="0" y="1535607"/>
                </a:cubicBezTo>
                <a:lnTo>
                  <a:pt x="0" y="1535613"/>
                </a:lnTo>
                <a:cubicBezTo>
                  <a:pt x="-146259" y="1444641"/>
                  <a:pt x="-254325" y="1237427"/>
                  <a:pt x="-393070" y="1122539"/>
                </a:cubicBezTo>
                <a:cubicBezTo>
                  <a:pt x="-319232" y="1070121"/>
                  <a:pt x="-85708" y="1115198"/>
                  <a:pt x="0" y="1074929"/>
                </a:cubicBezTo>
                <a:cubicBezTo>
                  <a:pt x="-22946" y="986509"/>
                  <a:pt x="14194" y="837836"/>
                  <a:pt x="0" y="675673"/>
                </a:cubicBezTo>
                <a:cubicBezTo>
                  <a:pt x="-14194" y="513510"/>
                  <a:pt x="10038" y="396913"/>
                  <a:pt x="0" y="307129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4951"/>
                      <a:gd name="adj2" fmla="val 1091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TW" altLang="en-US" sz="32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如何保護腎臟？</a:t>
            </a:r>
            <a:br>
              <a:rPr kumimoji="1" lang="en-US" altLang="zh-TW" sz="4000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少鹽油糖多喝水，吃纖蔬菜不憋尿，遠離菸酒不熬夜</a:t>
            </a:r>
          </a:p>
        </p:txBody>
      </p:sp>
      <p:pic>
        <p:nvPicPr>
          <p:cNvPr id="3" name="圖片 2" descr="一張含有 文字, 向量圖形, 玩具 的圖片&#10;&#10;自動產生的描述">
            <a:extLst>
              <a:ext uri="{FF2B5EF4-FFF2-40B4-BE49-F238E27FC236}">
                <a16:creationId xmlns:a16="http://schemas.microsoft.com/office/drawing/2014/main" id="{361CB1E6-137E-86F4-8794-35F0757BA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3" y="4329049"/>
            <a:ext cx="2059289" cy="31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1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FB13FB9-844F-D254-E177-0A86755B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20" y="115841"/>
            <a:ext cx="3912735" cy="48949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C25E6D-7CB2-0E99-0FEE-365ADAE1B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829"/>
            <a:ext cx="5896638" cy="2102078"/>
          </a:xfrm>
        </p:spPr>
        <p:txBody>
          <a:bodyPr/>
          <a:lstStyle/>
          <a:p>
            <a:r>
              <a:rPr lang="zh-TW" altLang="en-US" dirty="0"/>
              <a:t>感謝大家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0ACE89-69E0-2AEC-3592-0EF019AFC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1982"/>
            <a:ext cx="5896638" cy="1655762"/>
          </a:xfrm>
        </p:spPr>
        <p:txBody>
          <a:bodyPr/>
          <a:lstStyle/>
          <a:p>
            <a:r>
              <a:rPr lang="zh-TW" altLang="en-US" dirty="0"/>
              <a:t>讓我們一起成為人生腎利組！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9CC4809-2D1D-B254-02DF-22DA5FA1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67" y="3068252"/>
            <a:ext cx="2153639" cy="33283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E8EC360-5823-3411-9447-3C8C60EF4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89" y="3779568"/>
            <a:ext cx="2264082" cy="35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>
            <a:extLst>
              <a:ext uri="{FF2B5EF4-FFF2-40B4-BE49-F238E27FC236}">
                <a16:creationId xmlns:a16="http://schemas.microsoft.com/office/drawing/2014/main" id="{865CAEFB-E7DB-169C-8646-59F6C9CEFAF6}"/>
              </a:ext>
            </a:extLst>
          </p:cNvPr>
          <p:cNvSpPr/>
          <p:nvPr/>
        </p:nvSpPr>
        <p:spPr>
          <a:xfrm>
            <a:off x="516557" y="1041801"/>
            <a:ext cx="6372138" cy="5114199"/>
          </a:xfrm>
          <a:custGeom>
            <a:avLst/>
            <a:gdLst>
              <a:gd name="connsiteX0" fmla="*/ 0 w 6372138"/>
              <a:gd name="connsiteY0" fmla="*/ 284401 h 5114199"/>
              <a:gd name="connsiteX1" fmla="*/ 284401 w 6372138"/>
              <a:gd name="connsiteY1" fmla="*/ 0 h 5114199"/>
              <a:gd name="connsiteX2" fmla="*/ 864735 w 6372138"/>
              <a:gd name="connsiteY2" fmla="*/ 0 h 5114199"/>
              <a:gd name="connsiteX3" fmla="*/ 1503102 w 6372138"/>
              <a:gd name="connsiteY3" fmla="*/ 0 h 5114199"/>
              <a:gd name="connsiteX4" fmla="*/ 2025402 w 6372138"/>
              <a:gd name="connsiteY4" fmla="*/ 0 h 5114199"/>
              <a:gd name="connsiteX5" fmla="*/ 2663769 w 6372138"/>
              <a:gd name="connsiteY5" fmla="*/ 0 h 5114199"/>
              <a:gd name="connsiteX6" fmla="*/ 3128036 w 6372138"/>
              <a:gd name="connsiteY6" fmla="*/ 0 h 5114199"/>
              <a:gd name="connsiteX7" fmla="*/ 3708369 w 6372138"/>
              <a:gd name="connsiteY7" fmla="*/ 0 h 5114199"/>
              <a:gd name="connsiteX8" fmla="*/ 4114603 w 6372138"/>
              <a:gd name="connsiteY8" fmla="*/ 0 h 5114199"/>
              <a:gd name="connsiteX9" fmla="*/ 4811003 w 6372138"/>
              <a:gd name="connsiteY9" fmla="*/ 0 h 5114199"/>
              <a:gd name="connsiteX10" fmla="*/ 5391337 w 6372138"/>
              <a:gd name="connsiteY10" fmla="*/ 0 h 5114199"/>
              <a:gd name="connsiteX11" fmla="*/ 6087737 w 6372138"/>
              <a:gd name="connsiteY11" fmla="*/ 0 h 5114199"/>
              <a:gd name="connsiteX12" fmla="*/ 6372138 w 6372138"/>
              <a:gd name="connsiteY12" fmla="*/ 284401 h 5114199"/>
              <a:gd name="connsiteX13" fmla="*/ 6372138 w 6372138"/>
              <a:gd name="connsiteY13" fmla="*/ 898030 h 5114199"/>
              <a:gd name="connsiteX14" fmla="*/ 6372138 w 6372138"/>
              <a:gd name="connsiteY14" fmla="*/ 1511658 h 5114199"/>
              <a:gd name="connsiteX15" fmla="*/ 6372138 w 6372138"/>
              <a:gd name="connsiteY15" fmla="*/ 2170741 h 5114199"/>
              <a:gd name="connsiteX16" fmla="*/ 6372138 w 6372138"/>
              <a:gd name="connsiteY16" fmla="*/ 2784369 h 5114199"/>
              <a:gd name="connsiteX17" fmla="*/ 6372138 w 6372138"/>
              <a:gd name="connsiteY17" fmla="*/ 3443452 h 5114199"/>
              <a:gd name="connsiteX18" fmla="*/ 6372138 w 6372138"/>
              <a:gd name="connsiteY18" fmla="*/ 4057081 h 5114199"/>
              <a:gd name="connsiteX19" fmla="*/ 6372138 w 6372138"/>
              <a:gd name="connsiteY19" fmla="*/ 4829798 h 5114199"/>
              <a:gd name="connsiteX20" fmla="*/ 6087737 w 6372138"/>
              <a:gd name="connsiteY20" fmla="*/ 5114199 h 5114199"/>
              <a:gd name="connsiteX21" fmla="*/ 5391337 w 6372138"/>
              <a:gd name="connsiteY21" fmla="*/ 5114199 h 5114199"/>
              <a:gd name="connsiteX22" fmla="*/ 4985103 w 6372138"/>
              <a:gd name="connsiteY22" fmla="*/ 5114199 h 5114199"/>
              <a:gd name="connsiteX23" fmla="*/ 4520836 w 6372138"/>
              <a:gd name="connsiteY23" fmla="*/ 5114199 h 5114199"/>
              <a:gd name="connsiteX24" fmla="*/ 4056569 w 6372138"/>
              <a:gd name="connsiteY24" fmla="*/ 5114199 h 5114199"/>
              <a:gd name="connsiteX25" fmla="*/ 3476236 w 6372138"/>
              <a:gd name="connsiteY25" fmla="*/ 5114199 h 5114199"/>
              <a:gd name="connsiteX26" fmla="*/ 2895902 w 6372138"/>
              <a:gd name="connsiteY26" fmla="*/ 5114199 h 5114199"/>
              <a:gd name="connsiteX27" fmla="*/ 2373602 w 6372138"/>
              <a:gd name="connsiteY27" fmla="*/ 5114199 h 5114199"/>
              <a:gd name="connsiteX28" fmla="*/ 1677202 w 6372138"/>
              <a:gd name="connsiteY28" fmla="*/ 5114199 h 5114199"/>
              <a:gd name="connsiteX29" fmla="*/ 1212935 w 6372138"/>
              <a:gd name="connsiteY29" fmla="*/ 5114199 h 5114199"/>
              <a:gd name="connsiteX30" fmla="*/ 284401 w 6372138"/>
              <a:gd name="connsiteY30" fmla="*/ 5114199 h 5114199"/>
              <a:gd name="connsiteX31" fmla="*/ 0 w 6372138"/>
              <a:gd name="connsiteY31" fmla="*/ 4829798 h 5114199"/>
              <a:gd name="connsiteX32" fmla="*/ 0 w 6372138"/>
              <a:gd name="connsiteY32" fmla="*/ 4352531 h 5114199"/>
              <a:gd name="connsiteX33" fmla="*/ 0 w 6372138"/>
              <a:gd name="connsiteY33" fmla="*/ 3920719 h 5114199"/>
              <a:gd name="connsiteX34" fmla="*/ 0 w 6372138"/>
              <a:gd name="connsiteY34" fmla="*/ 3261636 h 5114199"/>
              <a:gd name="connsiteX35" fmla="*/ 0 w 6372138"/>
              <a:gd name="connsiteY35" fmla="*/ 2602553 h 5114199"/>
              <a:gd name="connsiteX36" fmla="*/ 0 w 6372138"/>
              <a:gd name="connsiteY36" fmla="*/ 2170741 h 5114199"/>
              <a:gd name="connsiteX37" fmla="*/ 0 w 6372138"/>
              <a:gd name="connsiteY37" fmla="*/ 1602566 h 5114199"/>
              <a:gd name="connsiteX38" fmla="*/ 0 w 6372138"/>
              <a:gd name="connsiteY38" fmla="*/ 1079845 h 5114199"/>
              <a:gd name="connsiteX39" fmla="*/ 0 w 6372138"/>
              <a:gd name="connsiteY39" fmla="*/ 284401 h 51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372138" h="5114199" fill="none" extrusionOk="0">
                <a:moveTo>
                  <a:pt x="0" y="284401"/>
                </a:moveTo>
                <a:cubicBezTo>
                  <a:pt x="12121" y="158487"/>
                  <a:pt x="145661" y="8527"/>
                  <a:pt x="284401" y="0"/>
                </a:cubicBezTo>
                <a:cubicBezTo>
                  <a:pt x="429544" y="-36727"/>
                  <a:pt x="722437" y="66359"/>
                  <a:pt x="864735" y="0"/>
                </a:cubicBezTo>
                <a:cubicBezTo>
                  <a:pt x="1007033" y="-66359"/>
                  <a:pt x="1203127" y="9001"/>
                  <a:pt x="1503102" y="0"/>
                </a:cubicBezTo>
                <a:cubicBezTo>
                  <a:pt x="1803077" y="-9001"/>
                  <a:pt x="1898903" y="3339"/>
                  <a:pt x="2025402" y="0"/>
                </a:cubicBezTo>
                <a:cubicBezTo>
                  <a:pt x="2151901" y="-3339"/>
                  <a:pt x="2506667" y="27166"/>
                  <a:pt x="2663769" y="0"/>
                </a:cubicBezTo>
                <a:cubicBezTo>
                  <a:pt x="2820871" y="-27166"/>
                  <a:pt x="2974795" y="4415"/>
                  <a:pt x="3128036" y="0"/>
                </a:cubicBezTo>
                <a:cubicBezTo>
                  <a:pt x="3281277" y="-4415"/>
                  <a:pt x="3504533" y="22033"/>
                  <a:pt x="3708369" y="0"/>
                </a:cubicBezTo>
                <a:cubicBezTo>
                  <a:pt x="3912205" y="-22033"/>
                  <a:pt x="3987959" y="9804"/>
                  <a:pt x="4114603" y="0"/>
                </a:cubicBezTo>
                <a:cubicBezTo>
                  <a:pt x="4241247" y="-9804"/>
                  <a:pt x="4495007" y="995"/>
                  <a:pt x="4811003" y="0"/>
                </a:cubicBezTo>
                <a:cubicBezTo>
                  <a:pt x="5126999" y="-995"/>
                  <a:pt x="5204850" y="43115"/>
                  <a:pt x="5391337" y="0"/>
                </a:cubicBezTo>
                <a:cubicBezTo>
                  <a:pt x="5577824" y="-43115"/>
                  <a:pt x="5751277" y="66880"/>
                  <a:pt x="6087737" y="0"/>
                </a:cubicBezTo>
                <a:cubicBezTo>
                  <a:pt x="6255131" y="22029"/>
                  <a:pt x="6363218" y="163811"/>
                  <a:pt x="6372138" y="284401"/>
                </a:cubicBezTo>
                <a:cubicBezTo>
                  <a:pt x="6390414" y="450974"/>
                  <a:pt x="6346522" y="653930"/>
                  <a:pt x="6372138" y="898030"/>
                </a:cubicBezTo>
                <a:cubicBezTo>
                  <a:pt x="6397754" y="1142130"/>
                  <a:pt x="6339985" y="1323654"/>
                  <a:pt x="6372138" y="1511658"/>
                </a:cubicBezTo>
                <a:cubicBezTo>
                  <a:pt x="6404291" y="1699662"/>
                  <a:pt x="6332541" y="1890836"/>
                  <a:pt x="6372138" y="2170741"/>
                </a:cubicBezTo>
                <a:cubicBezTo>
                  <a:pt x="6411735" y="2450646"/>
                  <a:pt x="6320231" y="2523928"/>
                  <a:pt x="6372138" y="2784369"/>
                </a:cubicBezTo>
                <a:cubicBezTo>
                  <a:pt x="6424045" y="3044810"/>
                  <a:pt x="6308111" y="3232909"/>
                  <a:pt x="6372138" y="3443452"/>
                </a:cubicBezTo>
                <a:cubicBezTo>
                  <a:pt x="6436165" y="3653995"/>
                  <a:pt x="6315537" y="3832671"/>
                  <a:pt x="6372138" y="4057081"/>
                </a:cubicBezTo>
                <a:cubicBezTo>
                  <a:pt x="6428739" y="4281491"/>
                  <a:pt x="6294316" y="4544845"/>
                  <a:pt x="6372138" y="4829798"/>
                </a:cubicBezTo>
                <a:cubicBezTo>
                  <a:pt x="6374059" y="4962531"/>
                  <a:pt x="6240982" y="5119755"/>
                  <a:pt x="6087737" y="5114199"/>
                </a:cubicBezTo>
                <a:cubicBezTo>
                  <a:pt x="5915065" y="5133614"/>
                  <a:pt x="5589308" y="5092566"/>
                  <a:pt x="5391337" y="5114199"/>
                </a:cubicBezTo>
                <a:cubicBezTo>
                  <a:pt x="5193366" y="5135832"/>
                  <a:pt x="5159283" y="5071575"/>
                  <a:pt x="4985103" y="5114199"/>
                </a:cubicBezTo>
                <a:cubicBezTo>
                  <a:pt x="4810923" y="5156823"/>
                  <a:pt x="4732278" y="5091978"/>
                  <a:pt x="4520836" y="5114199"/>
                </a:cubicBezTo>
                <a:cubicBezTo>
                  <a:pt x="4309394" y="5136420"/>
                  <a:pt x="4221784" y="5082544"/>
                  <a:pt x="4056569" y="5114199"/>
                </a:cubicBezTo>
                <a:cubicBezTo>
                  <a:pt x="3891354" y="5145854"/>
                  <a:pt x="3601278" y="5077584"/>
                  <a:pt x="3476236" y="5114199"/>
                </a:cubicBezTo>
                <a:cubicBezTo>
                  <a:pt x="3351194" y="5150814"/>
                  <a:pt x="3139546" y="5047937"/>
                  <a:pt x="2895902" y="5114199"/>
                </a:cubicBezTo>
                <a:cubicBezTo>
                  <a:pt x="2652258" y="5180461"/>
                  <a:pt x="2480780" y="5083636"/>
                  <a:pt x="2373602" y="5114199"/>
                </a:cubicBezTo>
                <a:cubicBezTo>
                  <a:pt x="2266424" y="5144762"/>
                  <a:pt x="1954038" y="5087994"/>
                  <a:pt x="1677202" y="5114199"/>
                </a:cubicBezTo>
                <a:cubicBezTo>
                  <a:pt x="1400366" y="5140404"/>
                  <a:pt x="1308566" y="5101227"/>
                  <a:pt x="1212935" y="5114199"/>
                </a:cubicBezTo>
                <a:cubicBezTo>
                  <a:pt x="1117304" y="5127171"/>
                  <a:pt x="495264" y="5021428"/>
                  <a:pt x="284401" y="5114199"/>
                </a:cubicBezTo>
                <a:cubicBezTo>
                  <a:pt x="167714" y="5100016"/>
                  <a:pt x="1403" y="4983502"/>
                  <a:pt x="0" y="4829798"/>
                </a:cubicBezTo>
                <a:cubicBezTo>
                  <a:pt x="-28126" y="4712972"/>
                  <a:pt x="18734" y="4502611"/>
                  <a:pt x="0" y="4352531"/>
                </a:cubicBezTo>
                <a:cubicBezTo>
                  <a:pt x="-18734" y="4202451"/>
                  <a:pt x="37008" y="4113521"/>
                  <a:pt x="0" y="3920719"/>
                </a:cubicBezTo>
                <a:cubicBezTo>
                  <a:pt x="-37008" y="3727917"/>
                  <a:pt x="20502" y="3566849"/>
                  <a:pt x="0" y="3261636"/>
                </a:cubicBezTo>
                <a:cubicBezTo>
                  <a:pt x="-20502" y="2956423"/>
                  <a:pt x="14328" y="2804140"/>
                  <a:pt x="0" y="2602553"/>
                </a:cubicBezTo>
                <a:cubicBezTo>
                  <a:pt x="-14328" y="2400966"/>
                  <a:pt x="35302" y="2374826"/>
                  <a:pt x="0" y="2170741"/>
                </a:cubicBezTo>
                <a:cubicBezTo>
                  <a:pt x="-35302" y="1966656"/>
                  <a:pt x="25877" y="1761190"/>
                  <a:pt x="0" y="1602566"/>
                </a:cubicBezTo>
                <a:cubicBezTo>
                  <a:pt x="-25877" y="1443943"/>
                  <a:pt x="59865" y="1208354"/>
                  <a:pt x="0" y="1079845"/>
                </a:cubicBezTo>
                <a:cubicBezTo>
                  <a:pt x="-59865" y="951336"/>
                  <a:pt x="57138" y="537852"/>
                  <a:pt x="0" y="284401"/>
                </a:cubicBezTo>
                <a:close/>
              </a:path>
              <a:path w="6372138" h="5114199" stroke="0" extrusionOk="0">
                <a:moveTo>
                  <a:pt x="0" y="284401"/>
                </a:moveTo>
                <a:cubicBezTo>
                  <a:pt x="-14710" y="118257"/>
                  <a:pt x="121710" y="2110"/>
                  <a:pt x="284401" y="0"/>
                </a:cubicBezTo>
                <a:cubicBezTo>
                  <a:pt x="631924" y="-41561"/>
                  <a:pt x="815461" y="22445"/>
                  <a:pt x="980801" y="0"/>
                </a:cubicBezTo>
                <a:cubicBezTo>
                  <a:pt x="1146141" y="-22445"/>
                  <a:pt x="1328667" y="52387"/>
                  <a:pt x="1503102" y="0"/>
                </a:cubicBezTo>
                <a:cubicBezTo>
                  <a:pt x="1677537" y="-52387"/>
                  <a:pt x="1839707" y="54553"/>
                  <a:pt x="1967368" y="0"/>
                </a:cubicBezTo>
                <a:cubicBezTo>
                  <a:pt x="2095029" y="-54553"/>
                  <a:pt x="2372943" y="33634"/>
                  <a:pt x="2605735" y="0"/>
                </a:cubicBezTo>
                <a:cubicBezTo>
                  <a:pt x="2838527" y="-33634"/>
                  <a:pt x="2958519" y="55772"/>
                  <a:pt x="3128036" y="0"/>
                </a:cubicBezTo>
                <a:cubicBezTo>
                  <a:pt x="3297553" y="-55772"/>
                  <a:pt x="3611810" y="28151"/>
                  <a:pt x="3824436" y="0"/>
                </a:cubicBezTo>
                <a:cubicBezTo>
                  <a:pt x="4037062" y="-28151"/>
                  <a:pt x="4146747" y="35121"/>
                  <a:pt x="4288703" y="0"/>
                </a:cubicBezTo>
                <a:cubicBezTo>
                  <a:pt x="4430659" y="-35121"/>
                  <a:pt x="4806376" y="65211"/>
                  <a:pt x="4985103" y="0"/>
                </a:cubicBezTo>
                <a:cubicBezTo>
                  <a:pt x="5163830" y="-65211"/>
                  <a:pt x="5304315" y="28124"/>
                  <a:pt x="5391337" y="0"/>
                </a:cubicBezTo>
                <a:cubicBezTo>
                  <a:pt x="5478359" y="-28124"/>
                  <a:pt x="5838249" y="58526"/>
                  <a:pt x="6087737" y="0"/>
                </a:cubicBezTo>
                <a:cubicBezTo>
                  <a:pt x="6261574" y="24959"/>
                  <a:pt x="6374334" y="150073"/>
                  <a:pt x="6372138" y="284401"/>
                </a:cubicBezTo>
                <a:cubicBezTo>
                  <a:pt x="6423733" y="420547"/>
                  <a:pt x="6362480" y="519350"/>
                  <a:pt x="6372138" y="716214"/>
                </a:cubicBezTo>
                <a:cubicBezTo>
                  <a:pt x="6381796" y="913078"/>
                  <a:pt x="6316544" y="1077438"/>
                  <a:pt x="6372138" y="1375296"/>
                </a:cubicBezTo>
                <a:cubicBezTo>
                  <a:pt x="6427732" y="1673154"/>
                  <a:pt x="6364678" y="1716270"/>
                  <a:pt x="6372138" y="1852563"/>
                </a:cubicBezTo>
                <a:cubicBezTo>
                  <a:pt x="6379598" y="1988856"/>
                  <a:pt x="6361503" y="2159535"/>
                  <a:pt x="6372138" y="2420738"/>
                </a:cubicBezTo>
                <a:cubicBezTo>
                  <a:pt x="6382773" y="2681942"/>
                  <a:pt x="6309419" y="2863585"/>
                  <a:pt x="6372138" y="3079820"/>
                </a:cubicBezTo>
                <a:cubicBezTo>
                  <a:pt x="6434857" y="3296055"/>
                  <a:pt x="6370740" y="3458286"/>
                  <a:pt x="6372138" y="3647995"/>
                </a:cubicBezTo>
                <a:cubicBezTo>
                  <a:pt x="6373536" y="3837705"/>
                  <a:pt x="6333297" y="3866551"/>
                  <a:pt x="6372138" y="4079807"/>
                </a:cubicBezTo>
                <a:cubicBezTo>
                  <a:pt x="6410979" y="4293063"/>
                  <a:pt x="6295289" y="4565935"/>
                  <a:pt x="6372138" y="4829798"/>
                </a:cubicBezTo>
                <a:cubicBezTo>
                  <a:pt x="6381021" y="4981599"/>
                  <a:pt x="6224595" y="5146287"/>
                  <a:pt x="6087737" y="5114199"/>
                </a:cubicBezTo>
                <a:cubicBezTo>
                  <a:pt x="5852705" y="5131634"/>
                  <a:pt x="5674599" y="5054886"/>
                  <a:pt x="5565437" y="5114199"/>
                </a:cubicBezTo>
                <a:cubicBezTo>
                  <a:pt x="5456275" y="5173512"/>
                  <a:pt x="5217078" y="5074670"/>
                  <a:pt x="4985103" y="5114199"/>
                </a:cubicBezTo>
                <a:cubicBezTo>
                  <a:pt x="4753128" y="5153728"/>
                  <a:pt x="4704096" y="5093649"/>
                  <a:pt x="4578870" y="5114199"/>
                </a:cubicBezTo>
                <a:cubicBezTo>
                  <a:pt x="4453644" y="5134749"/>
                  <a:pt x="4321970" y="5077592"/>
                  <a:pt x="4172636" y="5114199"/>
                </a:cubicBezTo>
                <a:cubicBezTo>
                  <a:pt x="4023302" y="5150806"/>
                  <a:pt x="3841101" y="5108717"/>
                  <a:pt x="3592303" y="5114199"/>
                </a:cubicBezTo>
                <a:cubicBezTo>
                  <a:pt x="3343505" y="5119681"/>
                  <a:pt x="3280237" y="5112339"/>
                  <a:pt x="3128036" y="5114199"/>
                </a:cubicBezTo>
                <a:cubicBezTo>
                  <a:pt x="2975835" y="5116059"/>
                  <a:pt x="2746407" y="5091924"/>
                  <a:pt x="2489669" y="5114199"/>
                </a:cubicBezTo>
                <a:cubicBezTo>
                  <a:pt x="2232931" y="5136474"/>
                  <a:pt x="2202408" y="5099932"/>
                  <a:pt x="2025402" y="5114199"/>
                </a:cubicBezTo>
                <a:cubicBezTo>
                  <a:pt x="1848396" y="5128466"/>
                  <a:pt x="1639083" y="5106945"/>
                  <a:pt x="1387035" y="5114199"/>
                </a:cubicBezTo>
                <a:cubicBezTo>
                  <a:pt x="1134987" y="5121453"/>
                  <a:pt x="1111093" y="5100137"/>
                  <a:pt x="980801" y="5114199"/>
                </a:cubicBezTo>
                <a:cubicBezTo>
                  <a:pt x="850509" y="5128261"/>
                  <a:pt x="495678" y="5067242"/>
                  <a:pt x="284401" y="5114199"/>
                </a:cubicBezTo>
                <a:cubicBezTo>
                  <a:pt x="152243" y="5137300"/>
                  <a:pt x="37877" y="4964221"/>
                  <a:pt x="0" y="4829798"/>
                </a:cubicBezTo>
                <a:cubicBezTo>
                  <a:pt x="-27074" y="4569538"/>
                  <a:pt x="31808" y="4434949"/>
                  <a:pt x="0" y="4261623"/>
                </a:cubicBezTo>
                <a:cubicBezTo>
                  <a:pt x="-31808" y="4088297"/>
                  <a:pt x="5190" y="3774842"/>
                  <a:pt x="0" y="3647995"/>
                </a:cubicBezTo>
                <a:cubicBezTo>
                  <a:pt x="-5190" y="3521148"/>
                  <a:pt x="17890" y="3301004"/>
                  <a:pt x="0" y="3170728"/>
                </a:cubicBezTo>
                <a:cubicBezTo>
                  <a:pt x="-17890" y="3040452"/>
                  <a:pt x="7526" y="2923302"/>
                  <a:pt x="0" y="2738915"/>
                </a:cubicBezTo>
                <a:cubicBezTo>
                  <a:pt x="-7526" y="2554528"/>
                  <a:pt x="27919" y="2449396"/>
                  <a:pt x="0" y="2261649"/>
                </a:cubicBezTo>
                <a:cubicBezTo>
                  <a:pt x="-27919" y="2073902"/>
                  <a:pt x="59671" y="1928580"/>
                  <a:pt x="0" y="1738928"/>
                </a:cubicBezTo>
                <a:cubicBezTo>
                  <a:pt x="-59671" y="1549276"/>
                  <a:pt x="1539" y="1445694"/>
                  <a:pt x="0" y="1170753"/>
                </a:cubicBezTo>
                <a:cubicBezTo>
                  <a:pt x="-1539" y="895813"/>
                  <a:pt x="22862" y="564479"/>
                  <a:pt x="0" y="284401"/>
                </a:cubicBezTo>
                <a:close/>
              </a:path>
            </a:pathLst>
          </a:custGeom>
          <a:solidFill>
            <a:srgbClr val="E1AF91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56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6C4A37"/>
                </a:solidFill>
              </a:rPr>
              <a:t>腎臟位於腹腔背側，</a:t>
            </a:r>
            <a:br>
              <a:rPr lang="en-US" altLang="zh-TW" dirty="0">
                <a:solidFill>
                  <a:srgbClr val="6C4A37"/>
                </a:solidFill>
              </a:rPr>
            </a:br>
            <a:r>
              <a:rPr lang="zh-TW" altLang="en-US" dirty="0">
                <a:solidFill>
                  <a:srgbClr val="6C4A37"/>
                </a:solidFill>
              </a:rPr>
              <a:t>屬於泌尿系統</a:t>
            </a:r>
            <a:endParaRPr lang="en-US" altLang="zh-TW" dirty="0">
              <a:solidFill>
                <a:srgbClr val="6C4A3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TW" dirty="0">
              <a:solidFill>
                <a:srgbClr val="6C4A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外觀像</a:t>
            </a: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蠶豆</a:t>
            </a:r>
            <a:r>
              <a:rPr kumimoji="1" lang="zh-TW" altLang="en-US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、大小如</a:t>
            </a:r>
            <a:r>
              <a:rPr kumimoji="1" lang="zh-TW" altLang="en-US" b="1" dirty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拳頭</a:t>
            </a:r>
            <a:endParaRPr lang="en-US" altLang="zh-TW" b="1" dirty="0">
              <a:solidFill>
                <a:srgbClr val="6C4A3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6C4A3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6C4A37"/>
                </a:solidFill>
              </a:rPr>
              <a:t>左右各一，左高右低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5"/>
            <a:ext cx="11292114" cy="640013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認識腎臟的構造</a:t>
            </a:r>
            <a:r>
              <a:rPr lang="en-US" altLang="zh-TW" b="1" baseline="50000" dirty="0">
                <a:latin typeface="Microsoft JhengHei"/>
                <a:ea typeface="Microsoft JhengHei"/>
                <a:sym typeface="Microsoft JhengHei"/>
              </a:rPr>
              <a:t>1</a:t>
            </a:r>
            <a:endParaRPr lang="zh-TW" altLang="en-US" b="1" dirty="0"/>
          </a:p>
        </p:txBody>
      </p:sp>
      <p:sp>
        <p:nvSpPr>
          <p:cNvPr id="12" name="內容版面配置區 7">
            <a:extLst>
              <a:ext uri="{FF2B5EF4-FFF2-40B4-BE49-F238E27FC236}">
                <a16:creationId xmlns:a16="http://schemas.microsoft.com/office/drawing/2014/main" id="{2509A205-3FA1-9D4F-5A26-36BC36E22B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025" y="6440488"/>
            <a:ext cx="7605713" cy="365125"/>
          </a:xfrm>
        </p:spPr>
        <p:txBody>
          <a:bodyPr/>
          <a:lstStyle/>
          <a:p>
            <a:r>
              <a:rPr lang="zh-TW" altLang="en-US" dirty="0"/>
              <a:t>衛生福利部國民健康署</a:t>
            </a:r>
            <a:r>
              <a:rPr lang="en-US" altLang="zh-TW" dirty="0"/>
              <a:t>/</a:t>
            </a:r>
            <a:r>
              <a:rPr lang="zh-TW" altLang="en-US" dirty="0"/>
              <a:t>慢性腎臟病健康管理手冊</a:t>
            </a:r>
            <a:r>
              <a:rPr lang="en-US" altLang="zh-TW" dirty="0"/>
              <a:t>(2018)</a:t>
            </a: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C43B548-1253-2EA6-4790-D42FE2939E36}"/>
              </a:ext>
            </a:extLst>
          </p:cNvPr>
          <p:cNvGrpSpPr/>
          <p:nvPr/>
        </p:nvGrpSpPr>
        <p:grpSpPr>
          <a:xfrm>
            <a:off x="7106521" y="1041801"/>
            <a:ext cx="2222246" cy="5114199"/>
            <a:chOff x="7106521" y="1041801"/>
            <a:chExt cx="2222246" cy="5114199"/>
          </a:xfrm>
        </p:grpSpPr>
        <p:sp>
          <p:nvSpPr>
            <p:cNvPr id="32" name="圓角矩形 31">
              <a:extLst>
                <a:ext uri="{FF2B5EF4-FFF2-40B4-BE49-F238E27FC236}">
                  <a16:creationId xmlns:a16="http://schemas.microsoft.com/office/drawing/2014/main" id="{35065B13-CBB5-6C5C-C1D7-B9A474090219}"/>
                </a:ext>
              </a:extLst>
            </p:cNvPr>
            <p:cNvSpPr/>
            <p:nvPr/>
          </p:nvSpPr>
          <p:spPr>
            <a:xfrm>
              <a:off x="7106521" y="1041801"/>
              <a:ext cx="2222246" cy="5114199"/>
            </a:xfrm>
            <a:custGeom>
              <a:avLst/>
              <a:gdLst>
                <a:gd name="connsiteX0" fmla="*/ 0 w 2222246"/>
                <a:gd name="connsiteY0" fmla="*/ 123579 h 5114199"/>
                <a:gd name="connsiteX1" fmla="*/ 123579 w 2222246"/>
                <a:gd name="connsiteY1" fmla="*/ 0 h 5114199"/>
                <a:gd name="connsiteX2" fmla="*/ 637102 w 2222246"/>
                <a:gd name="connsiteY2" fmla="*/ 0 h 5114199"/>
                <a:gd name="connsiteX3" fmla="*/ 1071621 w 2222246"/>
                <a:gd name="connsiteY3" fmla="*/ 0 h 5114199"/>
                <a:gd name="connsiteX4" fmla="*/ 1525891 w 2222246"/>
                <a:gd name="connsiteY4" fmla="*/ 0 h 5114199"/>
                <a:gd name="connsiteX5" fmla="*/ 2098667 w 2222246"/>
                <a:gd name="connsiteY5" fmla="*/ 0 h 5114199"/>
                <a:gd name="connsiteX6" fmla="*/ 2222246 w 2222246"/>
                <a:gd name="connsiteY6" fmla="*/ 123579 h 5114199"/>
                <a:gd name="connsiteX7" fmla="*/ 2222246 w 2222246"/>
                <a:gd name="connsiteY7" fmla="*/ 567021 h 5114199"/>
                <a:gd name="connsiteX8" fmla="*/ 2222246 w 2222246"/>
                <a:gd name="connsiteY8" fmla="*/ 1059132 h 5114199"/>
                <a:gd name="connsiteX9" fmla="*/ 2222246 w 2222246"/>
                <a:gd name="connsiteY9" fmla="*/ 1599915 h 5114199"/>
                <a:gd name="connsiteX10" fmla="*/ 2222246 w 2222246"/>
                <a:gd name="connsiteY10" fmla="*/ 2043356 h 5114199"/>
                <a:gd name="connsiteX11" fmla="*/ 2222246 w 2222246"/>
                <a:gd name="connsiteY11" fmla="*/ 2681479 h 5114199"/>
                <a:gd name="connsiteX12" fmla="*/ 2222246 w 2222246"/>
                <a:gd name="connsiteY12" fmla="*/ 3222262 h 5114199"/>
                <a:gd name="connsiteX13" fmla="*/ 2222246 w 2222246"/>
                <a:gd name="connsiteY13" fmla="*/ 3860385 h 5114199"/>
                <a:gd name="connsiteX14" fmla="*/ 2222246 w 2222246"/>
                <a:gd name="connsiteY14" fmla="*/ 4449838 h 5114199"/>
                <a:gd name="connsiteX15" fmla="*/ 2222246 w 2222246"/>
                <a:gd name="connsiteY15" fmla="*/ 4990620 h 5114199"/>
                <a:gd name="connsiteX16" fmla="*/ 2098667 w 2222246"/>
                <a:gd name="connsiteY16" fmla="*/ 5114199 h 5114199"/>
                <a:gd name="connsiteX17" fmla="*/ 1624646 w 2222246"/>
                <a:gd name="connsiteY17" fmla="*/ 5114199 h 5114199"/>
                <a:gd name="connsiteX18" fmla="*/ 1190127 w 2222246"/>
                <a:gd name="connsiteY18" fmla="*/ 5114199 h 5114199"/>
                <a:gd name="connsiteX19" fmla="*/ 656853 w 2222246"/>
                <a:gd name="connsiteY19" fmla="*/ 5114199 h 5114199"/>
                <a:gd name="connsiteX20" fmla="*/ 123579 w 2222246"/>
                <a:gd name="connsiteY20" fmla="*/ 5114199 h 5114199"/>
                <a:gd name="connsiteX21" fmla="*/ 0 w 2222246"/>
                <a:gd name="connsiteY21" fmla="*/ 4990620 h 5114199"/>
                <a:gd name="connsiteX22" fmla="*/ 0 w 2222246"/>
                <a:gd name="connsiteY22" fmla="*/ 4449838 h 5114199"/>
                <a:gd name="connsiteX23" fmla="*/ 0 w 2222246"/>
                <a:gd name="connsiteY23" fmla="*/ 3909055 h 5114199"/>
                <a:gd name="connsiteX24" fmla="*/ 0 w 2222246"/>
                <a:gd name="connsiteY24" fmla="*/ 3319603 h 5114199"/>
                <a:gd name="connsiteX25" fmla="*/ 0 w 2222246"/>
                <a:gd name="connsiteY25" fmla="*/ 2681479 h 5114199"/>
                <a:gd name="connsiteX26" fmla="*/ 0 w 2222246"/>
                <a:gd name="connsiteY26" fmla="*/ 2092027 h 5114199"/>
                <a:gd name="connsiteX27" fmla="*/ 0 w 2222246"/>
                <a:gd name="connsiteY27" fmla="*/ 1453904 h 5114199"/>
                <a:gd name="connsiteX28" fmla="*/ 0 w 2222246"/>
                <a:gd name="connsiteY28" fmla="*/ 864451 h 5114199"/>
                <a:gd name="connsiteX29" fmla="*/ 0 w 2222246"/>
                <a:gd name="connsiteY29" fmla="*/ 123579 h 511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2246" h="5114199" fill="none" extrusionOk="0">
                  <a:moveTo>
                    <a:pt x="0" y="123579"/>
                  </a:moveTo>
                  <a:cubicBezTo>
                    <a:pt x="-7479" y="62899"/>
                    <a:pt x="51431" y="8339"/>
                    <a:pt x="123579" y="0"/>
                  </a:cubicBezTo>
                  <a:cubicBezTo>
                    <a:pt x="276342" y="-3571"/>
                    <a:pt x="518239" y="5684"/>
                    <a:pt x="637102" y="0"/>
                  </a:cubicBezTo>
                  <a:cubicBezTo>
                    <a:pt x="755965" y="-5684"/>
                    <a:pt x="875705" y="13738"/>
                    <a:pt x="1071621" y="0"/>
                  </a:cubicBezTo>
                  <a:cubicBezTo>
                    <a:pt x="1267537" y="-13738"/>
                    <a:pt x="1354417" y="30772"/>
                    <a:pt x="1525891" y="0"/>
                  </a:cubicBezTo>
                  <a:cubicBezTo>
                    <a:pt x="1697365" y="-30772"/>
                    <a:pt x="1820150" y="28634"/>
                    <a:pt x="2098667" y="0"/>
                  </a:cubicBezTo>
                  <a:cubicBezTo>
                    <a:pt x="2178443" y="-3050"/>
                    <a:pt x="2219768" y="72491"/>
                    <a:pt x="2222246" y="123579"/>
                  </a:cubicBezTo>
                  <a:cubicBezTo>
                    <a:pt x="2226368" y="309063"/>
                    <a:pt x="2169649" y="385546"/>
                    <a:pt x="2222246" y="567021"/>
                  </a:cubicBezTo>
                  <a:cubicBezTo>
                    <a:pt x="2274843" y="748496"/>
                    <a:pt x="2201678" y="901816"/>
                    <a:pt x="2222246" y="1059132"/>
                  </a:cubicBezTo>
                  <a:cubicBezTo>
                    <a:pt x="2242814" y="1216448"/>
                    <a:pt x="2192981" y="1419576"/>
                    <a:pt x="2222246" y="1599915"/>
                  </a:cubicBezTo>
                  <a:cubicBezTo>
                    <a:pt x="2251511" y="1780254"/>
                    <a:pt x="2187997" y="1936100"/>
                    <a:pt x="2222246" y="2043356"/>
                  </a:cubicBezTo>
                  <a:cubicBezTo>
                    <a:pt x="2256495" y="2150612"/>
                    <a:pt x="2163523" y="2508543"/>
                    <a:pt x="2222246" y="2681479"/>
                  </a:cubicBezTo>
                  <a:cubicBezTo>
                    <a:pt x="2280969" y="2854415"/>
                    <a:pt x="2218223" y="3002027"/>
                    <a:pt x="2222246" y="3222262"/>
                  </a:cubicBezTo>
                  <a:cubicBezTo>
                    <a:pt x="2226269" y="3442497"/>
                    <a:pt x="2218219" y="3595355"/>
                    <a:pt x="2222246" y="3860385"/>
                  </a:cubicBezTo>
                  <a:cubicBezTo>
                    <a:pt x="2226273" y="4125415"/>
                    <a:pt x="2178944" y="4275421"/>
                    <a:pt x="2222246" y="4449838"/>
                  </a:cubicBezTo>
                  <a:cubicBezTo>
                    <a:pt x="2265548" y="4624255"/>
                    <a:pt x="2173613" y="4830561"/>
                    <a:pt x="2222246" y="4990620"/>
                  </a:cubicBezTo>
                  <a:cubicBezTo>
                    <a:pt x="2238264" y="5061617"/>
                    <a:pt x="2152442" y="5119495"/>
                    <a:pt x="2098667" y="5114199"/>
                  </a:cubicBezTo>
                  <a:cubicBezTo>
                    <a:pt x="1929893" y="5151303"/>
                    <a:pt x="1852220" y="5083571"/>
                    <a:pt x="1624646" y="5114199"/>
                  </a:cubicBezTo>
                  <a:cubicBezTo>
                    <a:pt x="1397072" y="5144827"/>
                    <a:pt x="1321559" y="5083397"/>
                    <a:pt x="1190127" y="5114199"/>
                  </a:cubicBezTo>
                  <a:cubicBezTo>
                    <a:pt x="1058695" y="5145001"/>
                    <a:pt x="915824" y="5059831"/>
                    <a:pt x="656853" y="5114199"/>
                  </a:cubicBezTo>
                  <a:cubicBezTo>
                    <a:pt x="397882" y="5168567"/>
                    <a:pt x="347366" y="5098921"/>
                    <a:pt x="123579" y="5114199"/>
                  </a:cubicBezTo>
                  <a:cubicBezTo>
                    <a:pt x="60055" y="5095901"/>
                    <a:pt x="3211" y="5046811"/>
                    <a:pt x="0" y="4990620"/>
                  </a:cubicBezTo>
                  <a:cubicBezTo>
                    <a:pt x="-27971" y="4726916"/>
                    <a:pt x="46586" y="4684126"/>
                    <a:pt x="0" y="4449838"/>
                  </a:cubicBezTo>
                  <a:cubicBezTo>
                    <a:pt x="-46586" y="4215550"/>
                    <a:pt x="49504" y="4050785"/>
                    <a:pt x="0" y="3909055"/>
                  </a:cubicBezTo>
                  <a:cubicBezTo>
                    <a:pt x="-49504" y="3767325"/>
                    <a:pt x="22237" y="3516018"/>
                    <a:pt x="0" y="3319603"/>
                  </a:cubicBezTo>
                  <a:cubicBezTo>
                    <a:pt x="-22237" y="3123188"/>
                    <a:pt x="14971" y="2902894"/>
                    <a:pt x="0" y="2681479"/>
                  </a:cubicBezTo>
                  <a:cubicBezTo>
                    <a:pt x="-14971" y="2460064"/>
                    <a:pt x="57669" y="2334686"/>
                    <a:pt x="0" y="2092027"/>
                  </a:cubicBezTo>
                  <a:cubicBezTo>
                    <a:pt x="-57669" y="1849368"/>
                    <a:pt x="60310" y="1745822"/>
                    <a:pt x="0" y="1453904"/>
                  </a:cubicBezTo>
                  <a:cubicBezTo>
                    <a:pt x="-60310" y="1161986"/>
                    <a:pt x="14904" y="1011236"/>
                    <a:pt x="0" y="864451"/>
                  </a:cubicBezTo>
                  <a:cubicBezTo>
                    <a:pt x="-14904" y="717666"/>
                    <a:pt x="83288" y="421769"/>
                    <a:pt x="0" y="123579"/>
                  </a:cubicBezTo>
                  <a:close/>
                </a:path>
                <a:path w="2222246" h="5114199" stroke="0" extrusionOk="0">
                  <a:moveTo>
                    <a:pt x="0" y="123579"/>
                  </a:moveTo>
                  <a:cubicBezTo>
                    <a:pt x="-9964" y="49182"/>
                    <a:pt x="42719" y="4732"/>
                    <a:pt x="123579" y="0"/>
                  </a:cubicBezTo>
                  <a:cubicBezTo>
                    <a:pt x="364268" y="-60315"/>
                    <a:pt x="520420" y="4250"/>
                    <a:pt x="656853" y="0"/>
                  </a:cubicBezTo>
                  <a:cubicBezTo>
                    <a:pt x="793286" y="-4250"/>
                    <a:pt x="939412" y="23050"/>
                    <a:pt x="1130874" y="0"/>
                  </a:cubicBezTo>
                  <a:cubicBezTo>
                    <a:pt x="1322336" y="-23050"/>
                    <a:pt x="1417826" y="10502"/>
                    <a:pt x="1585144" y="0"/>
                  </a:cubicBezTo>
                  <a:cubicBezTo>
                    <a:pt x="1752462" y="-10502"/>
                    <a:pt x="1954903" y="43453"/>
                    <a:pt x="2098667" y="0"/>
                  </a:cubicBezTo>
                  <a:cubicBezTo>
                    <a:pt x="2172873" y="-12256"/>
                    <a:pt x="2209392" y="53360"/>
                    <a:pt x="2222246" y="123579"/>
                  </a:cubicBezTo>
                  <a:cubicBezTo>
                    <a:pt x="2279821" y="393081"/>
                    <a:pt x="2161247" y="520249"/>
                    <a:pt x="2222246" y="664361"/>
                  </a:cubicBezTo>
                  <a:cubicBezTo>
                    <a:pt x="2283245" y="808473"/>
                    <a:pt x="2189438" y="1118666"/>
                    <a:pt x="2222246" y="1302484"/>
                  </a:cubicBezTo>
                  <a:cubicBezTo>
                    <a:pt x="2255054" y="1486302"/>
                    <a:pt x="2207130" y="1613704"/>
                    <a:pt x="2222246" y="1697256"/>
                  </a:cubicBezTo>
                  <a:cubicBezTo>
                    <a:pt x="2237362" y="1780808"/>
                    <a:pt x="2198618" y="2024378"/>
                    <a:pt x="2222246" y="2238038"/>
                  </a:cubicBezTo>
                  <a:cubicBezTo>
                    <a:pt x="2245874" y="2451698"/>
                    <a:pt x="2201574" y="2582909"/>
                    <a:pt x="2222246" y="2778820"/>
                  </a:cubicBezTo>
                  <a:cubicBezTo>
                    <a:pt x="2242918" y="2974731"/>
                    <a:pt x="2199194" y="3089550"/>
                    <a:pt x="2222246" y="3270932"/>
                  </a:cubicBezTo>
                  <a:cubicBezTo>
                    <a:pt x="2245298" y="3452314"/>
                    <a:pt x="2155488" y="3690880"/>
                    <a:pt x="2222246" y="3909055"/>
                  </a:cubicBezTo>
                  <a:cubicBezTo>
                    <a:pt x="2289004" y="4127230"/>
                    <a:pt x="2200228" y="4581127"/>
                    <a:pt x="2222246" y="4990620"/>
                  </a:cubicBezTo>
                  <a:cubicBezTo>
                    <a:pt x="2214304" y="5060175"/>
                    <a:pt x="2152036" y="5103931"/>
                    <a:pt x="2098667" y="5114199"/>
                  </a:cubicBezTo>
                  <a:cubicBezTo>
                    <a:pt x="1987045" y="5147087"/>
                    <a:pt x="1693513" y="5061203"/>
                    <a:pt x="1585144" y="5114199"/>
                  </a:cubicBezTo>
                  <a:cubicBezTo>
                    <a:pt x="1476775" y="5167195"/>
                    <a:pt x="1224461" y="5069268"/>
                    <a:pt x="1091372" y="5114199"/>
                  </a:cubicBezTo>
                  <a:cubicBezTo>
                    <a:pt x="958283" y="5159130"/>
                    <a:pt x="867002" y="5094695"/>
                    <a:pt x="656853" y="5114199"/>
                  </a:cubicBezTo>
                  <a:cubicBezTo>
                    <a:pt x="446704" y="5133703"/>
                    <a:pt x="245983" y="5051904"/>
                    <a:pt x="123579" y="5114199"/>
                  </a:cubicBezTo>
                  <a:cubicBezTo>
                    <a:pt x="67913" y="5106734"/>
                    <a:pt x="-2671" y="5063111"/>
                    <a:pt x="0" y="4990620"/>
                  </a:cubicBezTo>
                  <a:cubicBezTo>
                    <a:pt x="-56526" y="4871887"/>
                    <a:pt x="36629" y="4644846"/>
                    <a:pt x="0" y="4498508"/>
                  </a:cubicBezTo>
                  <a:cubicBezTo>
                    <a:pt x="-36629" y="4352170"/>
                    <a:pt x="18617" y="4071061"/>
                    <a:pt x="0" y="3957726"/>
                  </a:cubicBezTo>
                  <a:cubicBezTo>
                    <a:pt x="-18617" y="3844391"/>
                    <a:pt x="14011" y="3750188"/>
                    <a:pt x="0" y="3562955"/>
                  </a:cubicBezTo>
                  <a:cubicBezTo>
                    <a:pt x="-14011" y="3375722"/>
                    <a:pt x="28417" y="3295488"/>
                    <a:pt x="0" y="3168184"/>
                  </a:cubicBezTo>
                  <a:cubicBezTo>
                    <a:pt x="-28417" y="3040880"/>
                    <a:pt x="30457" y="2801055"/>
                    <a:pt x="0" y="2627401"/>
                  </a:cubicBezTo>
                  <a:cubicBezTo>
                    <a:pt x="-30457" y="2453747"/>
                    <a:pt x="48325" y="2366470"/>
                    <a:pt x="0" y="2183960"/>
                  </a:cubicBezTo>
                  <a:cubicBezTo>
                    <a:pt x="-48325" y="2001450"/>
                    <a:pt x="36971" y="1765679"/>
                    <a:pt x="0" y="1594507"/>
                  </a:cubicBezTo>
                  <a:cubicBezTo>
                    <a:pt x="-36971" y="1423335"/>
                    <a:pt x="47639" y="1243502"/>
                    <a:pt x="0" y="1151065"/>
                  </a:cubicBezTo>
                  <a:cubicBezTo>
                    <a:pt x="-47639" y="1058628"/>
                    <a:pt x="99670" y="597623"/>
                    <a:pt x="0" y="1235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56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zh-TW" altLang="en-US" sz="2000" dirty="0">
                <a:solidFill>
                  <a:srgbClr val="6C4A37"/>
                </a:solidFill>
              </a:endParaRPr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8E8D0574-9F58-76D9-9352-470C880C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9560" y="2006614"/>
              <a:ext cx="916168" cy="1722238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3D3AAD21-87FE-7338-D8F8-4AC6E014FE28}"/>
                </a:ext>
              </a:extLst>
            </p:cNvPr>
            <p:cNvSpPr txBox="1"/>
            <p:nvPr/>
          </p:nvSpPr>
          <p:spPr>
            <a:xfrm>
              <a:off x="7570029" y="1306652"/>
              <a:ext cx="1295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rgbClr val="6C4A37"/>
                  </a:solidFill>
                </a:rPr>
                <a:t>你的手機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86D6F327-D948-B2C7-3432-20F88FA09906}"/>
                </a:ext>
              </a:extLst>
            </p:cNvPr>
            <p:cNvSpPr txBox="1"/>
            <p:nvPr/>
          </p:nvSpPr>
          <p:spPr>
            <a:xfrm>
              <a:off x="7253967" y="3990267"/>
              <a:ext cx="19273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長約</a:t>
              </a:r>
              <a: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  <a:endParaRPr lang="en-US" altLang="zh-TW" dirty="0">
                <a:solidFill>
                  <a:srgbClr val="6C4A37"/>
                </a:solidFill>
                <a:latin typeface="Arial" panose="020B0604020202020204" pitchFamily="34" charset="0"/>
              </a:endParaRPr>
            </a:p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重約</a:t>
              </a:r>
              <a: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 </a:t>
              </a: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</a:t>
              </a:r>
              <a:endParaRPr lang="en-US" altLang="zh-TW" b="0" i="0" u="none" strike="noStrike" kern="1200" dirty="0">
                <a:solidFill>
                  <a:srgbClr val="6C4A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多功能，</a:t>
              </a:r>
              <a:b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每天都會用到</a:t>
              </a:r>
              <a:endParaRPr lang="zh-TW" altLang="zh-TW" b="0" i="0" u="none" strike="noStrike" dirty="0">
                <a:solidFill>
                  <a:srgbClr val="6C4A37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97B02A4F-8A20-D6D6-F271-AF08FF320CE1}"/>
              </a:ext>
            </a:extLst>
          </p:cNvPr>
          <p:cNvGrpSpPr/>
          <p:nvPr/>
        </p:nvGrpSpPr>
        <p:grpSpPr>
          <a:xfrm>
            <a:off x="9452442" y="1041801"/>
            <a:ext cx="2222246" cy="5114199"/>
            <a:chOff x="9452442" y="1041801"/>
            <a:chExt cx="2222246" cy="5114199"/>
          </a:xfrm>
        </p:grpSpPr>
        <p:sp>
          <p:nvSpPr>
            <p:cNvPr id="40" name="圓角矩形 39">
              <a:extLst>
                <a:ext uri="{FF2B5EF4-FFF2-40B4-BE49-F238E27FC236}">
                  <a16:creationId xmlns:a16="http://schemas.microsoft.com/office/drawing/2014/main" id="{EF54DA2A-6CC0-F6CB-B505-72479CE87A0E}"/>
                </a:ext>
              </a:extLst>
            </p:cNvPr>
            <p:cNvSpPr/>
            <p:nvPr/>
          </p:nvSpPr>
          <p:spPr>
            <a:xfrm>
              <a:off x="9452442" y="1041801"/>
              <a:ext cx="2222246" cy="5114199"/>
            </a:xfrm>
            <a:custGeom>
              <a:avLst/>
              <a:gdLst>
                <a:gd name="connsiteX0" fmla="*/ 0 w 2222246"/>
                <a:gd name="connsiteY0" fmla="*/ 123579 h 5114199"/>
                <a:gd name="connsiteX1" fmla="*/ 123579 w 2222246"/>
                <a:gd name="connsiteY1" fmla="*/ 0 h 5114199"/>
                <a:gd name="connsiteX2" fmla="*/ 637102 w 2222246"/>
                <a:gd name="connsiteY2" fmla="*/ 0 h 5114199"/>
                <a:gd name="connsiteX3" fmla="*/ 1071621 w 2222246"/>
                <a:gd name="connsiteY3" fmla="*/ 0 h 5114199"/>
                <a:gd name="connsiteX4" fmla="*/ 1525891 w 2222246"/>
                <a:gd name="connsiteY4" fmla="*/ 0 h 5114199"/>
                <a:gd name="connsiteX5" fmla="*/ 2098667 w 2222246"/>
                <a:gd name="connsiteY5" fmla="*/ 0 h 5114199"/>
                <a:gd name="connsiteX6" fmla="*/ 2222246 w 2222246"/>
                <a:gd name="connsiteY6" fmla="*/ 123579 h 5114199"/>
                <a:gd name="connsiteX7" fmla="*/ 2222246 w 2222246"/>
                <a:gd name="connsiteY7" fmla="*/ 567021 h 5114199"/>
                <a:gd name="connsiteX8" fmla="*/ 2222246 w 2222246"/>
                <a:gd name="connsiteY8" fmla="*/ 1059132 h 5114199"/>
                <a:gd name="connsiteX9" fmla="*/ 2222246 w 2222246"/>
                <a:gd name="connsiteY9" fmla="*/ 1599915 h 5114199"/>
                <a:gd name="connsiteX10" fmla="*/ 2222246 w 2222246"/>
                <a:gd name="connsiteY10" fmla="*/ 2043356 h 5114199"/>
                <a:gd name="connsiteX11" fmla="*/ 2222246 w 2222246"/>
                <a:gd name="connsiteY11" fmla="*/ 2681479 h 5114199"/>
                <a:gd name="connsiteX12" fmla="*/ 2222246 w 2222246"/>
                <a:gd name="connsiteY12" fmla="*/ 3222262 h 5114199"/>
                <a:gd name="connsiteX13" fmla="*/ 2222246 w 2222246"/>
                <a:gd name="connsiteY13" fmla="*/ 3860385 h 5114199"/>
                <a:gd name="connsiteX14" fmla="*/ 2222246 w 2222246"/>
                <a:gd name="connsiteY14" fmla="*/ 4449838 h 5114199"/>
                <a:gd name="connsiteX15" fmla="*/ 2222246 w 2222246"/>
                <a:gd name="connsiteY15" fmla="*/ 4990620 h 5114199"/>
                <a:gd name="connsiteX16" fmla="*/ 2098667 w 2222246"/>
                <a:gd name="connsiteY16" fmla="*/ 5114199 h 5114199"/>
                <a:gd name="connsiteX17" fmla="*/ 1624646 w 2222246"/>
                <a:gd name="connsiteY17" fmla="*/ 5114199 h 5114199"/>
                <a:gd name="connsiteX18" fmla="*/ 1190127 w 2222246"/>
                <a:gd name="connsiteY18" fmla="*/ 5114199 h 5114199"/>
                <a:gd name="connsiteX19" fmla="*/ 656853 w 2222246"/>
                <a:gd name="connsiteY19" fmla="*/ 5114199 h 5114199"/>
                <a:gd name="connsiteX20" fmla="*/ 123579 w 2222246"/>
                <a:gd name="connsiteY20" fmla="*/ 5114199 h 5114199"/>
                <a:gd name="connsiteX21" fmla="*/ 0 w 2222246"/>
                <a:gd name="connsiteY21" fmla="*/ 4990620 h 5114199"/>
                <a:gd name="connsiteX22" fmla="*/ 0 w 2222246"/>
                <a:gd name="connsiteY22" fmla="*/ 4449838 h 5114199"/>
                <a:gd name="connsiteX23" fmla="*/ 0 w 2222246"/>
                <a:gd name="connsiteY23" fmla="*/ 3909055 h 5114199"/>
                <a:gd name="connsiteX24" fmla="*/ 0 w 2222246"/>
                <a:gd name="connsiteY24" fmla="*/ 3319603 h 5114199"/>
                <a:gd name="connsiteX25" fmla="*/ 0 w 2222246"/>
                <a:gd name="connsiteY25" fmla="*/ 2681479 h 5114199"/>
                <a:gd name="connsiteX26" fmla="*/ 0 w 2222246"/>
                <a:gd name="connsiteY26" fmla="*/ 2092027 h 5114199"/>
                <a:gd name="connsiteX27" fmla="*/ 0 w 2222246"/>
                <a:gd name="connsiteY27" fmla="*/ 1453904 h 5114199"/>
                <a:gd name="connsiteX28" fmla="*/ 0 w 2222246"/>
                <a:gd name="connsiteY28" fmla="*/ 864451 h 5114199"/>
                <a:gd name="connsiteX29" fmla="*/ 0 w 2222246"/>
                <a:gd name="connsiteY29" fmla="*/ 123579 h 511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2246" h="5114199" fill="none" extrusionOk="0">
                  <a:moveTo>
                    <a:pt x="0" y="123579"/>
                  </a:moveTo>
                  <a:cubicBezTo>
                    <a:pt x="-7479" y="62899"/>
                    <a:pt x="51431" y="8339"/>
                    <a:pt x="123579" y="0"/>
                  </a:cubicBezTo>
                  <a:cubicBezTo>
                    <a:pt x="276342" y="-3571"/>
                    <a:pt x="518239" y="5684"/>
                    <a:pt x="637102" y="0"/>
                  </a:cubicBezTo>
                  <a:cubicBezTo>
                    <a:pt x="755965" y="-5684"/>
                    <a:pt x="875705" y="13738"/>
                    <a:pt x="1071621" y="0"/>
                  </a:cubicBezTo>
                  <a:cubicBezTo>
                    <a:pt x="1267537" y="-13738"/>
                    <a:pt x="1354417" y="30772"/>
                    <a:pt x="1525891" y="0"/>
                  </a:cubicBezTo>
                  <a:cubicBezTo>
                    <a:pt x="1697365" y="-30772"/>
                    <a:pt x="1820150" y="28634"/>
                    <a:pt x="2098667" y="0"/>
                  </a:cubicBezTo>
                  <a:cubicBezTo>
                    <a:pt x="2178443" y="-3050"/>
                    <a:pt x="2219768" y="72491"/>
                    <a:pt x="2222246" y="123579"/>
                  </a:cubicBezTo>
                  <a:cubicBezTo>
                    <a:pt x="2226368" y="309063"/>
                    <a:pt x="2169649" y="385546"/>
                    <a:pt x="2222246" y="567021"/>
                  </a:cubicBezTo>
                  <a:cubicBezTo>
                    <a:pt x="2274843" y="748496"/>
                    <a:pt x="2201678" y="901816"/>
                    <a:pt x="2222246" y="1059132"/>
                  </a:cubicBezTo>
                  <a:cubicBezTo>
                    <a:pt x="2242814" y="1216448"/>
                    <a:pt x="2192981" y="1419576"/>
                    <a:pt x="2222246" y="1599915"/>
                  </a:cubicBezTo>
                  <a:cubicBezTo>
                    <a:pt x="2251511" y="1780254"/>
                    <a:pt x="2187997" y="1936100"/>
                    <a:pt x="2222246" y="2043356"/>
                  </a:cubicBezTo>
                  <a:cubicBezTo>
                    <a:pt x="2256495" y="2150612"/>
                    <a:pt x="2163523" y="2508543"/>
                    <a:pt x="2222246" y="2681479"/>
                  </a:cubicBezTo>
                  <a:cubicBezTo>
                    <a:pt x="2280969" y="2854415"/>
                    <a:pt x="2218223" y="3002027"/>
                    <a:pt x="2222246" y="3222262"/>
                  </a:cubicBezTo>
                  <a:cubicBezTo>
                    <a:pt x="2226269" y="3442497"/>
                    <a:pt x="2218219" y="3595355"/>
                    <a:pt x="2222246" y="3860385"/>
                  </a:cubicBezTo>
                  <a:cubicBezTo>
                    <a:pt x="2226273" y="4125415"/>
                    <a:pt x="2178944" y="4275421"/>
                    <a:pt x="2222246" y="4449838"/>
                  </a:cubicBezTo>
                  <a:cubicBezTo>
                    <a:pt x="2265548" y="4624255"/>
                    <a:pt x="2173613" y="4830561"/>
                    <a:pt x="2222246" y="4990620"/>
                  </a:cubicBezTo>
                  <a:cubicBezTo>
                    <a:pt x="2238264" y="5061617"/>
                    <a:pt x="2152442" y="5119495"/>
                    <a:pt x="2098667" y="5114199"/>
                  </a:cubicBezTo>
                  <a:cubicBezTo>
                    <a:pt x="1929893" y="5151303"/>
                    <a:pt x="1852220" y="5083571"/>
                    <a:pt x="1624646" y="5114199"/>
                  </a:cubicBezTo>
                  <a:cubicBezTo>
                    <a:pt x="1397072" y="5144827"/>
                    <a:pt x="1321559" y="5083397"/>
                    <a:pt x="1190127" y="5114199"/>
                  </a:cubicBezTo>
                  <a:cubicBezTo>
                    <a:pt x="1058695" y="5145001"/>
                    <a:pt x="915824" y="5059831"/>
                    <a:pt x="656853" y="5114199"/>
                  </a:cubicBezTo>
                  <a:cubicBezTo>
                    <a:pt x="397882" y="5168567"/>
                    <a:pt x="347366" y="5098921"/>
                    <a:pt x="123579" y="5114199"/>
                  </a:cubicBezTo>
                  <a:cubicBezTo>
                    <a:pt x="60055" y="5095901"/>
                    <a:pt x="3211" y="5046811"/>
                    <a:pt x="0" y="4990620"/>
                  </a:cubicBezTo>
                  <a:cubicBezTo>
                    <a:pt x="-27971" y="4726916"/>
                    <a:pt x="46586" y="4684126"/>
                    <a:pt x="0" y="4449838"/>
                  </a:cubicBezTo>
                  <a:cubicBezTo>
                    <a:pt x="-46586" y="4215550"/>
                    <a:pt x="49504" y="4050785"/>
                    <a:pt x="0" y="3909055"/>
                  </a:cubicBezTo>
                  <a:cubicBezTo>
                    <a:pt x="-49504" y="3767325"/>
                    <a:pt x="22237" y="3516018"/>
                    <a:pt x="0" y="3319603"/>
                  </a:cubicBezTo>
                  <a:cubicBezTo>
                    <a:pt x="-22237" y="3123188"/>
                    <a:pt x="14971" y="2902894"/>
                    <a:pt x="0" y="2681479"/>
                  </a:cubicBezTo>
                  <a:cubicBezTo>
                    <a:pt x="-14971" y="2460064"/>
                    <a:pt x="57669" y="2334686"/>
                    <a:pt x="0" y="2092027"/>
                  </a:cubicBezTo>
                  <a:cubicBezTo>
                    <a:pt x="-57669" y="1849368"/>
                    <a:pt x="60310" y="1745822"/>
                    <a:pt x="0" y="1453904"/>
                  </a:cubicBezTo>
                  <a:cubicBezTo>
                    <a:pt x="-60310" y="1161986"/>
                    <a:pt x="14904" y="1011236"/>
                    <a:pt x="0" y="864451"/>
                  </a:cubicBezTo>
                  <a:cubicBezTo>
                    <a:pt x="-14904" y="717666"/>
                    <a:pt x="83288" y="421769"/>
                    <a:pt x="0" y="123579"/>
                  </a:cubicBezTo>
                  <a:close/>
                </a:path>
                <a:path w="2222246" h="5114199" stroke="0" extrusionOk="0">
                  <a:moveTo>
                    <a:pt x="0" y="123579"/>
                  </a:moveTo>
                  <a:cubicBezTo>
                    <a:pt x="-9964" y="49182"/>
                    <a:pt x="42719" y="4732"/>
                    <a:pt x="123579" y="0"/>
                  </a:cubicBezTo>
                  <a:cubicBezTo>
                    <a:pt x="364268" y="-60315"/>
                    <a:pt x="520420" y="4250"/>
                    <a:pt x="656853" y="0"/>
                  </a:cubicBezTo>
                  <a:cubicBezTo>
                    <a:pt x="793286" y="-4250"/>
                    <a:pt x="939412" y="23050"/>
                    <a:pt x="1130874" y="0"/>
                  </a:cubicBezTo>
                  <a:cubicBezTo>
                    <a:pt x="1322336" y="-23050"/>
                    <a:pt x="1417826" y="10502"/>
                    <a:pt x="1585144" y="0"/>
                  </a:cubicBezTo>
                  <a:cubicBezTo>
                    <a:pt x="1752462" y="-10502"/>
                    <a:pt x="1954903" y="43453"/>
                    <a:pt x="2098667" y="0"/>
                  </a:cubicBezTo>
                  <a:cubicBezTo>
                    <a:pt x="2172873" y="-12256"/>
                    <a:pt x="2209392" y="53360"/>
                    <a:pt x="2222246" y="123579"/>
                  </a:cubicBezTo>
                  <a:cubicBezTo>
                    <a:pt x="2279821" y="393081"/>
                    <a:pt x="2161247" y="520249"/>
                    <a:pt x="2222246" y="664361"/>
                  </a:cubicBezTo>
                  <a:cubicBezTo>
                    <a:pt x="2283245" y="808473"/>
                    <a:pt x="2189438" y="1118666"/>
                    <a:pt x="2222246" y="1302484"/>
                  </a:cubicBezTo>
                  <a:cubicBezTo>
                    <a:pt x="2255054" y="1486302"/>
                    <a:pt x="2207130" y="1613704"/>
                    <a:pt x="2222246" y="1697256"/>
                  </a:cubicBezTo>
                  <a:cubicBezTo>
                    <a:pt x="2237362" y="1780808"/>
                    <a:pt x="2198618" y="2024378"/>
                    <a:pt x="2222246" y="2238038"/>
                  </a:cubicBezTo>
                  <a:cubicBezTo>
                    <a:pt x="2245874" y="2451698"/>
                    <a:pt x="2201574" y="2582909"/>
                    <a:pt x="2222246" y="2778820"/>
                  </a:cubicBezTo>
                  <a:cubicBezTo>
                    <a:pt x="2242918" y="2974731"/>
                    <a:pt x="2199194" y="3089550"/>
                    <a:pt x="2222246" y="3270932"/>
                  </a:cubicBezTo>
                  <a:cubicBezTo>
                    <a:pt x="2245298" y="3452314"/>
                    <a:pt x="2155488" y="3690880"/>
                    <a:pt x="2222246" y="3909055"/>
                  </a:cubicBezTo>
                  <a:cubicBezTo>
                    <a:pt x="2289004" y="4127230"/>
                    <a:pt x="2200228" y="4581127"/>
                    <a:pt x="2222246" y="4990620"/>
                  </a:cubicBezTo>
                  <a:cubicBezTo>
                    <a:pt x="2214304" y="5060175"/>
                    <a:pt x="2152036" y="5103931"/>
                    <a:pt x="2098667" y="5114199"/>
                  </a:cubicBezTo>
                  <a:cubicBezTo>
                    <a:pt x="1987045" y="5147087"/>
                    <a:pt x="1693513" y="5061203"/>
                    <a:pt x="1585144" y="5114199"/>
                  </a:cubicBezTo>
                  <a:cubicBezTo>
                    <a:pt x="1476775" y="5167195"/>
                    <a:pt x="1224461" y="5069268"/>
                    <a:pt x="1091372" y="5114199"/>
                  </a:cubicBezTo>
                  <a:cubicBezTo>
                    <a:pt x="958283" y="5159130"/>
                    <a:pt x="867002" y="5094695"/>
                    <a:pt x="656853" y="5114199"/>
                  </a:cubicBezTo>
                  <a:cubicBezTo>
                    <a:pt x="446704" y="5133703"/>
                    <a:pt x="245983" y="5051904"/>
                    <a:pt x="123579" y="5114199"/>
                  </a:cubicBezTo>
                  <a:cubicBezTo>
                    <a:pt x="67913" y="5106734"/>
                    <a:pt x="-2671" y="5063111"/>
                    <a:pt x="0" y="4990620"/>
                  </a:cubicBezTo>
                  <a:cubicBezTo>
                    <a:pt x="-56526" y="4871887"/>
                    <a:pt x="36629" y="4644846"/>
                    <a:pt x="0" y="4498508"/>
                  </a:cubicBezTo>
                  <a:cubicBezTo>
                    <a:pt x="-36629" y="4352170"/>
                    <a:pt x="18617" y="4071061"/>
                    <a:pt x="0" y="3957726"/>
                  </a:cubicBezTo>
                  <a:cubicBezTo>
                    <a:pt x="-18617" y="3844391"/>
                    <a:pt x="14011" y="3750188"/>
                    <a:pt x="0" y="3562955"/>
                  </a:cubicBezTo>
                  <a:cubicBezTo>
                    <a:pt x="-14011" y="3375722"/>
                    <a:pt x="28417" y="3295488"/>
                    <a:pt x="0" y="3168184"/>
                  </a:cubicBezTo>
                  <a:cubicBezTo>
                    <a:pt x="-28417" y="3040880"/>
                    <a:pt x="30457" y="2801055"/>
                    <a:pt x="0" y="2627401"/>
                  </a:cubicBezTo>
                  <a:cubicBezTo>
                    <a:pt x="-30457" y="2453747"/>
                    <a:pt x="48325" y="2366470"/>
                    <a:pt x="0" y="2183960"/>
                  </a:cubicBezTo>
                  <a:cubicBezTo>
                    <a:pt x="-48325" y="2001450"/>
                    <a:pt x="36971" y="1765679"/>
                    <a:pt x="0" y="1594507"/>
                  </a:cubicBezTo>
                  <a:cubicBezTo>
                    <a:pt x="-36971" y="1423335"/>
                    <a:pt x="47639" y="1243502"/>
                    <a:pt x="0" y="1151065"/>
                  </a:cubicBezTo>
                  <a:cubicBezTo>
                    <a:pt x="-47639" y="1058628"/>
                    <a:pt x="99670" y="597623"/>
                    <a:pt x="0" y="1235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56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zh-TW" altLang="en-US" sz="2000" dirty="0">
                <a:solidFill>
                  <a:srgbClr val="6C4A37"/>
                </a:solidFill>
              </a:endParaRPr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DEFAD5A0-0A70-6AA4-5E73-2F981376B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65" r="15515" b="11556"/>
            <a:stretch/>
          </p:blipFill>
          <p:spPr>
            <a:xfrm>
              <a:off x="9606090" y="2090790"/>
              <a:ext cx="1914950" cy="1722238"/>
            </a:xfrm>
            <a:prstGeom prst="rect">
              <a:avLst/>
            </a:prstGeom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B455DE78-14EA-ECBA-72FF-1CBEC79DD21C}"/>
                </a:ext>
              </a:extLst>
            </p:cNvPr>
            <p:cNvSpPr txBox="1"/>
            <p:nvPr/>
          </p:nvSpPr>
          <p:spPr>
            <a:xfrm>
              <a:off x="9915950" y="1306652"/>
              <a:ext cx="1295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rgbClr val="6C4A37"/>
                  </a:solidFill>
                </a:rPr>
                <a:t>你的腎臟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7A353670-1F22-3E87-DE5A-A5B074D4098D}"/>
                </a:ext>
              </a:extLst>
            </p:cNvPr>
            <p:cNvSpPr txBox="1"/>
            <p:nvPr/>
          </p:nvSpPr>
          <p:spPr>
            <a:xfrm>
              <a:off x="9565236" y="3990267"/>
              <a:ext cx="20335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en-US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長約</a:t>
              </a:r>
              <a: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10-12</a:t>
              </a:r>
              <a:r>
                <a:rPr lang="zh-TW" altLang="en-US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公分</a:t>
              </a:r>
            </a:p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en-US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重約</a:t>
              </a:r>
              <a: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150 </a:t>
              </a:r>
              <a:r>
                <a:rPr lang="zh-TW" altLang="en-US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公克</a:t>
              </a:r>
              <a:endParaRPr lang="en-US" altLang="zh-TW" b="0" i="0" u="none" strike="noStrike" kern="1200" dirty="0">
                <a:solidFill>
                  <a:srgbClr val="6C4A3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l" rtl="0" eaLnBrk="1" fontAlgn="t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多功能，</a:t>
              </a:r>
              <a:br>
                <a:rPr lang="en-US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zh-TW" b="0" i="0" u="none" strike="noStrike" kern="1200" dirty="0">
                  <a:solidFill>
                    <a:srgbClr val="6C4A37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每天都會用到</a:t>
              </a:r>
              <a:endParaRPr lang="zh-TW" altLang="zh-TW" b="0" i="0" u="none" strike="noStrike" dirty="0">
                <a:solidFill>
                  <a:srgbClr val="6C4A37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" name="圖片 10" descr="一張含有 文字, 名片, 向量圖形 的圖片&#10;&#10;自動產生的描述">
            <a:extLst>
              <a:ext uri="{FF2B5EF4-FFF2-40B4-BE49-F238E27FC236}">
                <a16:creationId xmlns:a16="http://schemas.microsoft.com/office/drawing/2014/main" id="{E628F8E7-D6FC-1B8A-CDA5-43864C6CC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1" y="1289626"/>
            <a:ext cx="3244481" cy="4855395"/>
          </a:xfrm>
          <a:prstGeom prst="rect">
            <a:avLst/>
          </a:prstGeom>
        </p:spPr>
      </p:pic>
      <p:pic>
        <p:nvPicPr>
          <p:cNvPr id="14" name="圖片 13" descr="一張含有 文字, 向量圖形 的圖片&#10;&#10;自動產生的描述">
            <a:extLst>
              <a:ext uri="{FF2B5EF4-FFF2-40B4-BE49-F238E27FC236}">
                <a16:creationId xmlns:a16="http://schemas.microsoft.com/office/drawing/2014/main" id="{E195AAEA-7C86-FFAE-3AB5-5FA2021F3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1" y="1289626"/>
            <a:ext cx="3248646" cy="48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A41FC60-C13B-0F0A-75EE-7693212A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29" y="1851102"/>
            <a:ext cx="10508342" cy="4157812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kumimoji="1" lang="zh-TW" altLang="en-US" sz="2800" dirty="0"/>
              <a:t>衛生福利部國民健康署。慢性腎臟病健康管理手冊</a:t>
            </a:r>
            <a:r>
              <a:rPr kumimoji="1" lang="en-US" altLang="zh-TW" sz="2800" dirty="0"/>
              <a:t>(2018)</a:t>
            </a:r>
            <a:r>
              <a:rPr kumimoji="1" lang="zh-TW" altLang="en-US" sz="2800" dirty="0"/>
              <a:t>。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kumimoji="1" lang="zh-TW" altLang="en-US" sz="2800" dirty="0"/>
              <a:t>國家衛生研究院。台灣慢性腎臟病臨床診療指引</a:t>
            </a:r>
            <a:r>
              <a:rPr kumimoji="1" lang="en-US" altLang="zh-TW" sz="2800" dirty="0"/>
              <a:t>(2015)</a:t>
            </a:r>
            <a:r>
              <a:rPr kumimoji="1" lang="zh-TW" altLang="en-US" sz="2800" dirty="0"/>
              <a:t>。</a:t>
            </a:r>
            <a:endParaRPr kumimoji="1" lang="en-US" altLang="zh-TW" sz="28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kumimoji="1"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632C3-270E-7783-6F62-BD4F8559DD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BD40DA-A9DE-7BC8-9E24-4E0917A76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4E90C91-D752-AC94-BF52-A72A55B8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854074"/>
          </a:xfrm>
        </p:spPr>
        <p:txBody>
          <a:bodyPr anchor="b" anchorCtr="0">
            <a:normAutofit/>
          </a:bodyPr>
          <a:lstStyle/>
          <a:p>
            <a:r>
              <a:rPr kumimoji="1" lang="zh-TW" altLang="en-US" dirty="0"/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3879864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08A1DB2-46E2-C816-F63F-27A7EFD8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" y="420914"/>
            <a:ext cx="3208375" cy="3408899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8657D7C2-28AE-D7F3-5DF0-76D5845FD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2049" y="420914"/>
            <a:ext cx="6651484" cy="2824197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EEC60440-3711-68B6-3C8B-BAA856C4B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2049" y="3480406"/>
            <a:ext cx="6922196" cy="293914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D1538A8-D12E-C7F7-E4C7-002E2F3742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7911" y="4180535"/>
            <a:ext cx="275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6C4A37"/>
                </a:solidFill>
                <a:latin typeface="+mj-lt"/>
                <a:ea typeface="+mj-ea"/>
              </a:rPr>
              <a:t>重點文字</a:t>
            </a:r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8F3D6419-2F96-4E37-93D4-572B994D3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693" y="4571526"/>
            <a:ext cx="382124" cy="398046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0C5B8148-BF12-AFD4-3293-A1493609D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7599" y="4571526"/>
            <a:ext cx="382124" cy="398046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73C13F05-CF3A-FEEB-0E42-2071AB2DB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9919" y="4949976"/>
            <a:ext cx="1281933" cy="13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9664D9BA-24AB-C2BD-9140-EA61A964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09" y="4029053"/>
            <a:ext cx="1918826" cy="228641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FE0123E-D361-5F8C-869B-8214C6DA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96" y="3947733"/>
            <a:ext cx="1724450" cy="2449057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0E1C4636-FC59-D840-05A5-9BA1A5CD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39" y="3947733"/>
            <a:ext cx="1724450" cy="24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>
            <a:extLst>
              <a:ext uri="{FF2B5EF4-FFF2-40B4-BE49-F238E27FC236}">
                <a16:creationId xmlns:a16="http://schemas.microsoft.com/office/drawing/2014/main" id="{E919558D-21FB-6083-4983-B7AF9DC0A225}"/>
              </a:ext>
            </a:extLst>
          </p:cNvPr>
          <p:cNvSpPr/>
          <p:nvPr/>
        </p:nvSpPr>
        <p:spPr>
          <a:xfrm>
            <a:off x="516558" y="1041801"/>
            <a:ext cx="4216808" cy="5114199"/>
          </a:xfrm>
          <a:custGeom>
            <a:avLst/>
            <a:gdLst>
              <a:gd name="connsiteX0" fmla="*/ 0 w 4216808"/>
              <a:gd name="connsiteY0" fmla="*/ 234497 h 5114199"/>
              <a:gd name="connsiteX1" fmla="*/ 234497 w 4216808"/>
              <a:gd name="connsiteY1" fmla="*/ 0 h 5114199"/>
              <a:gd name="connsiteX2" fmla="*/ 807377 w 4216808"/>
              <a:gd name="connsiteY2" fmla="*/ 0 h 5114199"/>
              <a:gd name="connsiteX3" fmla="*/ 1267823 w 4216808"/>
              <a:gd name="connsiteY3" fmla="*/ 0 h 5114199"/>
              <a:gd name="connsiteX4" fmla="*/ 1765747 w 4216808"/>
              <a:gd name="connsiteY4" fmla="*/ 0 h 5114199"/>
              <a:gd name="connsiteX5" fmla="*/ 2301149 w 4216808"/>
              <a:gd name="connsiteY5" fmla="*/ 0 h 5114199"/>
              <a:gd name="connsiteX6" fmla="*/ 2761594 w 4216808"/>
              <a:gd name="connsiteY6" fmla="*/ 0 h 5114199"/>
              <a:gd name="connsiteX7" fmla="*/ 3371953 w 4216808"/>
              <a:gd name="connsiteY7" fmla="*/ 0 h 5114199"/>
              <a:gd name="connsiteX8" fmla="*/ 3982311 w 4216808"/>
              <a:gd name="connsiteY8" fmla="*/ 0 h 5114199"/>
              <a:gd name="connsiteX9" fmla="*/ 4216808 w 4216808"/>
              <a:gd name="connsiteY9" fmla="*/ 234497 h 5114199"/>
              <a:gd name="connsiteX10" fmla="*/ 4216808 w 4216808"/>
              <a:gd name="connsiteY10" fmla="*/ 815148 h 5114199"/>
              <a:gd name="connsiteX11" fmla="*/ 4216808 w 4216808"/>
              <a:gd name="connsiteY11" fmla="*/ 1442250 h 5114199"/>
              <a:gd name="connsiteX12" fmla="*/ 4216808 w 4216808"/>
              <a:gd name="connsiteY12" fmla="*/ 1929997 h 5114199"/>
              <a:gd name="connsiteX13" fmla="*/ 4216808 w 4216808"/>
              <a:gd name="connsiteY13" fmla="*/ 2510647 h 5114199"/>
              <a:gd name="connsiteX14" fmla="*/ 4216808 w 4216808"/>
              <a:gd name="connsiteY14" fmla="*/ 2951942 h 5114199"/>
              <a:gd name="connsiteX15" fmla="*/ 4216808 w 4216808"/>
              <a:gd name="connsiteY15" fmla="*/ 3625497 h 5114199"/>
              <a:gd name="connsiteX16" fmla="*/ 4216808 w 4216808"/>
              <a:gd name="connsiteY16" fmla="*/ 4206147 h 5114199"/>
              <a:gd name="connsiteX17" fmla="*/ 4216808 w 4216808"/>
              <a:gd name="connsiteY17" fmla="*/ 4879702 h 5114199"/>
              <a:gd name="connsiteX18" fmla="*/ 3982311 w 4216808"/>
              <a:gd name="connsiteY18" fmla="*/ 5114199 h 5114199"/>
              <a:gd name="connsiteX19" fmla="*/ 3409431 w 4216808"/>
              <a:gd name="connsiteY19" fmla="*/ 5114199 h 5114199"/>
              <a:gd name="connsiteX20" fmla="*/ 2836551 w 4216808"/>
              <a:gd name="connsiteY20" fmla="*/ 5114199 h 5114199"/>
              <a:gd name="connsiteX21" fmla="*/ 2226192 w 4216808"/>
              <a:gd name="connsiteY21" fmla="*/ 5114199 h 5114199"/>
              <a:gd name="connsiteX22" fmla="*/ 1653312 w 4216808"/>
              <a:gd name="connsiteY22" fmla="*/ 5114199 h 5114199"/>
              <a:gd name="connsiteX23" fmla="*/ 1042954 w 4216808"/>
              <a:gd name="connsiteY23" fmla="*/ 5114199 h 5114199"/>
              <a:gd name="connsiteX24" fmla="*/ 234497 w 4216808"/>
              <a:gd name="connsiteY24" fmla="*/ 5114199 h 5114199"/>
              <a:gd name="connsiteX25" fmla="*/ 0 w 4216808"/>
              <a:gd name="connsiteY25" fmla="*/ 4879702 h 5114199"/>
              <a:gd name="connsiteX26" fmla="*/ 0 w 4216808"/>
              <a:gd name="connsiteY26" fmla="*/ 4206147 h 5114199"/>
              <a:gd name="connsiteX27" fmla="*/ 0 w 4216808"/>
              <a:gd name="connsiteY27" fmla="*/ 3718401 h 5114199"/>
              <a:gd name="connsiteX28" fmla="*/ 0 w 4216808"/>
              <a:gd name="connsiteY28" fmla="*/ 3277106 h 5114199"/>
              <a:gd name="connsiteX29" fmla="*/ 0 w 4216808"/>
              <a:gd name="connsiteY29" fmla="*/ 2789360 h 5114199"/>
              <a:gd name="connsiteX30" fmla="*/ 0 w 4216808"/>
              <a:gd name="connsiteY30" fmla="*/ 2301613 h 5114199"/>
              <a:gd name="connsiteX31" fmla="*/ 0 w 4216808"/>
              <a:gd name="connsiteY31" fmla="*/ 1720963 h 5114199"/>
              <a:gd name="connsiteX32" fmla="*/ 0 w 4216808"/>
              <a:gd name="connsiteY32" fmla="*/ 1140312 h 5114199"/>
              <a:gd name="connsiteX33" fmla="*/ 0 w 4216808"/>
              <a:gd name="connsiteY33" fmla="*/ 234497 h 51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16808" h="5114199" fill="none" extrusionOk="0">
                <a:moveTo>
                  <a:pt x="0" y="234497"/>
                </a:moveTo>
                <a:cubicBezTo>
                  <a:pt x="-3589" y="118417"/>
                  <a:pt x="109595" y="1321"/>
                  <a:pt x="234497" y="0"/>
                </a:cubicBezTo>
                <a:cubicBezTo>
                  <a:pt x="402227" y="-6133"/>
                  <a:pt x="529924" y="53317"/>
                  <a:pt x="807377" y="0"/>
                </a:cubicBezTo>
                <a:cubicBezTo>
                  <a:pt x="1084830" y="-53317"/>
                  <a:pt x="1058301" y="17755"/>
                  <a:pt x="1267823" y="0"/>
                </a:cubicBezTo>
                <a:cubicBezTo>
                  <a:pt x="1477345" y="-17755"/>
                  <a:pt x="1629370" y="46747"/>
                  <a:pt x="1765747" y="0"/>
                </a:cubicBezTo>
                <a:cubicBezTo>
                  <a:pt x="1902124" y="-46747"/>
                  <a:pt x="2073470" y="29888"/>
                  <a:pt x="2301149" y="0"/>
                </a:cubicBezTo>
                <a:cubicBezTo>
                  <a:pt x="2528828" y="-29888"/>
                  <a:pt x="2569016" y="31237"/>
                  <a:pt x="2761594" y="0"/>
                </a:cubicBezTo>
                <a:cubicBezTo>
                  <a:pt x="2954173" y="-31237"/>
                  <a:pt x="3188478" y="44766"/>
                  <a:pt x="3371953" y="0"/>
                </a:cubicBezTo>
                <a:cubicBezTo>
                  <a:pt x="3555428" y="-44766"/>
                  <a:pt x="3715350" y="36750"/>
                  <a:pt x="3982311" y="0"/>
                </a:cubicBezTo>
                <a:cubicBezTo>
                  <a:pt x="4113468" y="5785"/>
                  <a:pt x="4224676" y="108301"/>
                  <a:pt x="4216808" y="234497"/>
                </a:cubicBezTo>
                <a:cubicBezTo>
                  <a:pt x="4243826" y="420198"/>
                  <a:pt x="4172027" y="664163"/>
                  <a:pt x="4216808" y="815148"/>
                </a:cubicBezTo>
                <a:cubicBezTo>
                  <a:pt x="4261589" y="966133"/>
                  <a:pt x="4211651" y="1262669"/>
                  <a:pt x="4216808" y="1442250"/>
                </a:cubicBezTo>
                <a:cubicBezTo>
                  <a:pt x="4221965" y="1621831"/>
                  <a:pt x="4193629" y="1695496"/>
                  <a:pt x="4216808" y="1929997"/>
                </a:cubicBezTo>
                <a:cubicBezTo>
                  <a:pt x="4239987" y="2164498"/>
                  <a:pt x="4199447" y="2254157"/>
                  <a:pt x="4216808" y="2510647"/>
                </a:cubicBezTo>
                <a:cubicBezTo>
                  <a:pt x="4234169" y="2767137"/>
                  <a:pt x="4165206" y="2752618"/>
                  <a:pt x="4216808" y="2951942"/>
                </a:cubicBezTo>
                <a:cubicBezTo>
                  <a:pt x="4268410" y="3151266"/>
                  <a:pt x="4180188" y="3384175"/>
                  <a:pt x="4216808" y="3625497"/>
                </a:cubicBezTo>
                <a:cubicBezTo>
                  <a:pt x="4253428" y="3866819"/>
                  <a:pt x="4192312" y="4079002"/>
                  <a:pt x="4216808" y="4206147"/>
                </a:cubicBezTo>
                <a:cubicBezTo>
                  <a:pt x="4241304" y="4333292"/>
                  <a:pt x="4185519" y="4624802"/>
                  <a:pt x="4216808" y="4879702"/>
                </a:cubicBezTo>
                <a:cubicBezTo>
                  <a:pt x="4232081" y="5041801"/>
                  <a:pt x="4107172" y="5133210"/>
                  <a:pt x="3982311" y="5114199"/>
                </a:cubicBezTo>
                <a:cubicBezTo>
                  <a:pt x="3843355" y="5174509"/>
                  <a:pt x="3599459" y="5076437"/>
                  <a:pt x="3409431" y="5114199"/>
                </a:cubicBezTo>
                <a:cubicBezTo>
                  <a:pt x="3219403" y="5151961"/>
                  <a:pt x="3035183" y="5051262"/>
                  <a:pt x="2836551" y="5114199"/>
                </a:cubicBezTo>
                <a:cubicBezTo>
                  <a:pt x="2637919" y="5177136"/>
                  <a:pt x="2444609" y="5078475"/>
                  <a:pt x="2226192" y="5114199"/>
                </a:cubicBezTo>
                <a:cubicBezTo>
                  <a:pt x="2007775" y="5149923"/>
                  <a:pt x="1875085" y="5058047"/>
                  <a:pt x="1653312" y="5114199"/>
                </a:cubicBezTo>
                <a:cubicBezTo>
                  <a:pt x="1431539" y="5170351"/>
                  <a:pt x="1288677" y="5086129"/>
                  <a:pt x="1042954" y="5114199"/>
                </a:cubicBezTo>
                <a:cubicBezTo>
                  <a:pt x="797231" y="5142269"/>
                  <a:pt x="598736" y="5056840"/>
                  <a:pt x="234497" y="5114199"/>
                </a:cubicBezTo>
                <a:cubicBezTo>
                  <a:pt x="120233" y="5098413"/>
                  <a:pt x="-6477" y="5031040"/>
                  <a:pt x="0" y="4879702"/>
                </a:cubicBezTo>
                <a:cubicBezTo>
                  <a:pt x="-40557" y="4665860"/>
                  <a:pt x="6955" y="4534394"/>
                  <a:pt x="0" y="4206147"/>
                </a:cubicBezTo>
                <a:cubicBezTo>
                  <a:pt x="-6955" y="3877900"/>
                  <a:pt x="44594" y="3946792"/>
                  <a:pt x="0" y="3718401"/>
                </a:cubicBezTo>
                <a:cubicBezTo>
                  <a:pt x="-44594" y="3490010"/>
                  <a:pt x="34523" y="3390022"/>
                  <a:pt x="0" y="3277106"/>
                </a:cubicBezTo>
                <a:cubicBezTo>
                  <a:pt x="-34523" y="3164191"/>
                  <a:pt x="35892" y="2927220"/>
                  <a:pt x="0" y="2789360"/>
                </a:cubicBezTo>
                <a:cubicBezTo>
                  <a:pt x="-35892" y="2651500"/>
                  <a:pt x="10695" y="2438993"/>
                  <a:pt x="0" y="2301613"/>
                </a:cubicBezTo>
                <a:cubicBezTo>
                  <a:pt x="-10695" y="2164233"/>
                  <a:pt x="66541" y="1934416"/>
                  <a:pt x="0" y="1720963"/>
                </a:cubicBezTo>
                <a:cubicBezTo>
                  <a:pt x="-66541" y="1507510"/>
                  <a:pt x="16003" y="1355107"/>
                  <a:pt x="0" y="1140312"/>
                </a:cubicBezTo>
                <a:cubicBezTo>
                  <a:pt x="-16003" y="925517"/>
                  <a:pt x="55394" y="434828"/>
                  <a:pt x="0" y="234497"/>
                </a:cubicBezTo>
                <a:close/>
              </a:path>
              <a:path w="4216808" h="5114199" stroke="0" extrusionOk="0">
                <a:moveTo>
                  <a:pt x="0" y="234497"/>
                </a:moveTo>
                <a:cubicBezTo>
                  <a:pt x="-11366" y="97977"/>
                  <a:pt x="88039" y="6361"/>
                  <a:pt x="234497" y="0"/>
                </a:cubicBezTo>
                <a:cubicBezTo>
                  <a:pt x="424794" y="-295"/>
                  <a:pt x="674417" y="57691"/>
                  <a:pt x="844855" y="0"/>
                </a:cubicBezTo>
                <a:cubicBezTo>
                  <a:pt x="1015293" y="-57691"/>
                  <a:pt x="1135887" y="59100"/>
                  <a:pt x="1342779" y="0"/>
                </a:cubicBezTo>
                <a:cubicBezTo>
                  <a:pt x="1549671" y="-59100"/>
                  <a:pt x="1626435" y="27638"/>
                  <a:pt x="1803225" y="0"/>
                </a:cubicBezTo>
                <a:cubicBezTo>
                  <a:pt x="1980015" y="-27638"/>
                  <a:pt x="2148358" y="59401"/>
                  <a:pt x="2376105" y="0"/>
                </a:cubicBezTo>
                <a:cubicBezTo>
                  <a:pt x="2603852" y="-59401"/>
                  <a:pt x="2666294" y="13497"/>
                  <a:pt x="2874029" y="0"/>
                </a:cubicBezTo>
                <a:cubicBezTo>
                  <a:pt x="3081764" y="-13497"/>
                  <a:pt x="3229869" y="7345"/>
                  <a:pt x="3484387" y="0"/>
                </a:cubicBezTo>
                <a:cubicBezTo>
                  <a:pt x="3738905" y="-7345"/>
                  <a:pt x="3816408" y="28349"/>
                  <a:pt x="3982311" y="0"/>
                </a:cubicBezTo>
                <a:cubicBezTo>
                  <a:pt x="4101538" y="17009"/>
                  <a:pt x="4196380" y="81295"/>
                  <a:pt x="4216808" y="234497"/>
                </a:cubicBezTo>
                <a:cubicBezTo>
                  <a:pt x="4246667" y="402658"/>
                  <a:pt x="4181979" y="492195"/>
                  <a:pt x="4216808" y="722244"/>
                </a:cubicBezTo>
                <a:cubicBezTo>
                  <a:pt x="4251637" y="952293"/>
                  <a:pt x="4152588" y="1169463"/>
                  <a:pt x="4216808" y="1302894"/>
                </a:cubicBezTo>
                <a:cubicBezTo>
                  <a:pt x="4281028" y="1436325"/>
                  <a:pt x="4159157" y="1575255"/>
                  <a:pt x="4216808" y="1837093"/>
                </a:cubicBezTo>
                <a:cubicBezTo>
                  <a:pt x="4274459" y="2098931"/>
                  <a:pt x="4147404" y="2195052"/>
                  <a:pt x="4216808" y="2510647"/>
                </a:cubicBezTo>
                <a:cubicBezTo>
                  <a:pt x="4286212" y="2826242"/>
                  <a:pt x="4201889" y="2908451"/>
                  <a:pt x="4216808" y="3184202"/>
                </a:cubicBezTo>
                <a:cubicBezTo>
                  <a:pt x="4231727" y="3459953"/>
                  <a:pt x="4209208" y="3463997"/>
                  <a:pt x="4216808" y="3671949"/>
                </a:cubicBezTo>
                <a:cubicBezTo>
                  <a:pt x="4224408" y="3879901"/>
                  <a:pt x="4162205" y="3987710"/>
                  <a:pt x="4216808" y="4252599"/>
                </a:cubicBezTo>
                <a:cubicBezTo>
                  <a:pt x="4271411" y="4517488"/>
                  <a:pt x="4202661" y="4627437"/>
                  <a:pt x="4216808" y="4879702"/>
                </a:cubicBezTo>
                <a:cubicBezTo>
                  <a:pt x="4210378" y="4989868"/>
                  <a:pt x="4115280" y="5113496"/>
                  <a:pt x="3982311" y="5114199"/>
                </a:cubicBezTo>
                <a:cubicBezTo>
                  <a:pt x="3824438" y="5116774"/>
                  <a:pt x="3753237" y="5070965"/>
                  <a:pt x="3559343" y="5114199"/>
                </a:cubicBezTo>
                <a:cubicBezTo>
                  <a:pt x="3365449" y="5157433"/>
                  <a:pt x="3076413" y="5105911"/>
                  <a:pt x="2948985" y="5114199"/>
                </a:cubicBezTo>
                <a:cubicBezTo>
                  <a:pt x="2821557" y="5122487"/>
                  <a:pt x="2573678" y="5065576"/>
                  <a:pt x="2413583" y="5114199"/>
                </a:cubicBezTo>
                <a:cubicBezTo>
                  <a:pt x="2253488" y="5162822"/>
                  <a:pt x="2088139" y="5106589"/>
                  <a:pt x="1953137" y="5114199"/>
                </a:cubicBezTo>
                <a:cubicBezTo>
                  <a:pt x="1818135" y="5121809"/>
                  <a:pt x="1617744" y="5089980"/>
                  <a:pt x="1417735" y="5114199"/>
                </a:cubicBezTo>
                <a:cubicBezTo>
                  <a:pt x="1217726" y="5138418"/>
                  <a:pt x="1157272" y="5111267"/>
                  <a:pt x="994768" y="5114199"/>
                </a:cubicBezTo>
                <a:cubicBezTo>
                  <a:pt x="832264" y="5117131"/>
                  <a:pt x="540650" y="5087685"/>
                  <a:pt x="234497" y="5114199"/>
                </a:cubicBezTo>
                <a:cubicBezTo>
                  <a:pt x="89013" y="5146269"/>
                  <a:pt x="-12068" y="4993199"/>
                  <a:pt x="0" y="4879702"/>
                </a:cubicBezTo>
                <a:cubicBezTo>
                  <a:pt x="-68640" y="4637888"/>
                  <a:pt x="57759" y="4469849"/>
                  <a:pt x="0" y="4252599"/>
                </a:cubicBezTo>
                <a:cubicBezTo>
                  <a:pt x="-57759" y="4035349"/>
                  <a:pt x="50092" y="3938350"/>
                  <a:pt x="0" y="3764853"/>
                </a:cubicBezTo>
                <a:cubicBezTo>
                  <a:pt x="-50092" y="3591356"/>
                  <a:pt x="18408" y="3326309"/>
                  <a:pt x="0" y="3137750"/>
                </a:cubicBezTo>
                <a:cubicBezTo>
                  <a:pt x="-18408" y="2949191"/>
                  <a:pt x="21079" y="2879524"/>
                  <a:pt x="0" y="2696456"/>
                </a:cubicBezTo>
                <a:cubicBezTo>
                  <a:pt x="-21079" y="2513388"/>
                  <a:pt x="65298" y="2248569"/>
                  <a:pt x="0" y="2069353"/>
                </a:cubicBezTo>
                <a:cubicBezTo>
                  <a:pt x="-65298" y="1890137"/>
                  <a:pt x="32345" y="1749165"/>
                  <a:pt x="0" y="1581606"/>
                </a:cubicBezTo>
                <a:cubicBezTo>
                  <a:pt x="-32345" y="1414047"/>
                  <a:pt x="46652" y="1259519"/>
                  <a:pt x="0" y="1140312"/>
                </a:cubicBezTo>
                <a:cubicBezTo>
                  <a:pt x="-46652" y="1021105"/>
                  <a:pt x="18486" y="608161"/>
                  <a:pt x="0" y="2344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E84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56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80000" rtlCol="0" anchor="t"/>
          <a:lstStyle/>
          <a:p>
            <a:pPr algn="ctr"/>
            <a:r>
              <a:rPr lang="zh-TW" altLang="en-US" sz="2400" b="1" dirty="0">
                <a:solidFill>
                  <a:srgbClr val="6C4A37"/>
                </a:solidFill>
                <a:latin typeface="Microsoft JhengHei"/>
                <a:ea typeface="Microsoft JhengHei"/>
                <a:sym typeface="Microsoft JhengHei"/>
              </a:rPr>
              <a:t>腎臟</a:t>
            </a:r>
            <a:r>
              <a:rPr lang="en-US" altLang="zh-TW" sz="2400" b="1" dirty="0">
                <a:solidFill>
                  <a:srgbClr val="6C4A37"/>
                </a:solidFill>
                <a:latin typeface="Microsoft JhengHei"/>
                <a:ea typeface="Microsoft JhengHei"/>
                <a:sym typeface="Microsoft JhengHei"/>
              </a:rPr>
              <a:t>=</a:t>
            </a:r>
            <a:r>
              <a:rPr lang="zh-TW" altLang="en-US" sz="2400" b="1" dirty="0">
                <a:solidFill>
                  <a:srgbClr val="6C4A37"/>
                </a:solidFill>
                <a:latin typeface="Microsoft JhengHei"/>
                <a:ea typeface="Microsoft JhengHei"/>
                <a:sym typeface="Microsoft JhengHei"/>
              </a:rPr>
              <a:t>大淨水器</a:t>
            </a:r>
            <a:endParaRPr lang="en-US" altLang="zh-TW" sz="2400" b="1" dirty="0">
              <a:solidFill>
                <a:srgbClr val="6C4A37"/>
              </a:solidFill>
              <a:latin typeface="Microsoft JhengHei"/>
              <a:ea typeface="Microsoft JhengHei"/>
              <a:sym typeface="Microsoft JhengHei"/>
            </a:endParaRPr>
          </a:p>
          <a:p>
            <a:pPr algn="ctr"/>
            <a:r>
              <a:rPr lang="zh-TW" altLang="en-US" dirty="0">
                <a:solidFill>
                  <a:srgbClr val="6C4A37"/>
                </a:solidFill>
                <a:latin typeface="Microsoft JhengHei"/>
                <a:ea typeface="Microsoft JhengHei"/>
                <a:sym typeface="Microsoft JhengHei"/>
              </a:rPr>
              <a:t>腎臟由約一百萬個腎元所組成</a:t>
            </a:r>
            <a:endParaRPr lang="en-US" altLang="zh-TW" dirty="0">
              <a:solidFill>
                <a:srgbClr val="6C4A37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4F2C9D5-CD86-1CB3-EBE1-B884B2030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39" name="圖片 38" descr="一張含有 文字 的圖片&#10;&#10;自動產生的描述">
            <a:extLst>
              <a:ext uri="{FF2B5EF4-FFF2-40B4-BE49-F238E27FC236}">
                <a16:creationId xmlns:a16="http://schemas.microsoft.com/office/drawing/2014/main" id="{E976F015-0E64-EA10-B59D-EDA3392B9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77" y="2525876"/>
            <a:ext cx="2571533" cy="3391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6"/>
            <a:ext cx="11292114" cy="78074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認識腎臟的構造</a:t>
            </a:r>
            <a:endParaRPr lang="zh-TW" altLang="en-US" b="1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FB0FA0C-6AC1-5D97-4130-E70F1DBE2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9" y="2759145"/>
            <a:ext cx="1737791" cy="2930547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89BE861C-7D54-8B15-DE5B-EC8B49337F20}"/>
              </a:ext>
            </a:extLst>
          </p:cNvPr>
          <p:cNvSpPr txBox="1"/>
          <p:nvPr/>
        </p:nvSpPr>
        <p:spPr>
          <a:xfrm>
            <a:off x="782198" y="2018509"/>
            <a:ext cx="805835" cy="338554"/>
          </a:xfrm>
          <a:prstGeom prst="borderCallout1">
            <a:avLst>
              <a:gd name="adj1" fmla="val 75946"/>
              <a:gd name="adj2" fmla="val 42837"/>
              <a:gd name="adj3" fmla="val 143114"/>
              <a:gd name="adj4" fmla="val 66323"/>
            </a:avLst>
          </a:prstGeom>
          <a:solidFill>
            <a:srgbClr val="BE8462"/>
          </a:solidFill>
          <a:ln w="12700">
            <a:solidFill>
              <a:srgbClr val="BE846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1600" dirty="0">
                <a:solidFill>
                  <a:schemeClr val="bg1"/>
                </a:solidFill>
              </a:rPr>
              <a:t>腎靜脈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211CB7E-835A-8580-78DF-A6410DCDC81B}"/>
              </a:ext>
            </a:extLst>
          </p:cNvPr>
          <p:cNvSpPr txBox="1"/>
          <p:nvPr/>
        </p:nvSpPr>
        <p:spPr>
          <a:xfrm>
            <a:off x="1725905" y="2018509"/>
            <a:ext cx="805835" cy="338554"/>
          </a:xfrm>
          <a:prstGeom prst="borderCallout1">
            <a:avLst>
              <a:gd name="adj1" fmla="val 75946"/>
              <a:gd name="adj2" fmla="val 42837"/>
              <a:gd name="adj3" fmla="val 143114"/>
              <a:gd name="adj4" fmla="val 12496"/>
            </a:avLst>
          </a:prstGeom>
          <a:solidFill>
            <a:srgbClr val="BE8462"/>
          </a:solidFill>
          <a:ln w="12700">
            <a:solidFill>
              <a:srgbClr val="BE846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1600" dirty="0">
                <a:solidFill>
                  <a:schemeClr val="bg1"/>
                </a:solidFill>
              </a:rPr>
              <a:t>腎動脈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32D0E4F-24FD-299E-E908-048F87422F10}"/>
              </a:ext>
            </a:extLst>
          </p:cNvPr>
          <p:cNvSpPr txBox="1"/>
          <p:nvPr/>
        </p:nvSpPr>
        <p:spPr>
          <a:xfrm>
            <a:off x="678590" y="5689692"/>
            <a:ext cx="658078" cy="338554"/>
          </a:xfrm>
          <a:prstGeom prst="borderCallout1">
            <a:avLst>
              <a:gd name="adj1" fmla="val 75946"/>
              <a:gd name="adj2" fmla="val 42837"/>
              <a:gd name="adj3" fmla="val -24180"/>
              <a:gd name="adj4" fmla="val 139003"/>
            </a:avLst>
          </a:prstGeom>
          <a:solidFill>
            <a:srgbClr val="BE8462"/>
          </a:solidFill>
          <a:ln w="12700">
            <a:solidFill>
              <a:srgbClr val="BE84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dirty="0">
                <a:solidFill>
                  <a:schemeClr val="bg1"/>
                </a:solidFill>
              </a:rPr>
              <a:t>尿液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56F2E50-2E4C-8777-6F41-2DF1AA1670B8}"/>
              </a:ext>
            </a:extLst>
          </p:cNvPr>
          <p:cNvSpPr txBox="1"/>
          <p:nvPr/>
        </p:nvSpPr>
        <p:spPr>
          <a:xfrm>
            <a:off x="3610133" y="5295903"/>
            <a:ext cx="906764" cy="338554"/>
          </a:xfrm>
          <a:prstGeom prst="borderCallout1">
            <a:avLst>
              <a:gd name="adj1" fmla="val 75946"/>
              <a:gd name="adj2" fmla="val 42837"/>
              <a:gd name="adj3" fmla="val -106820"/>
              <a:gd name="adj4" fmla="val -22044"/>
            </a:avLst>
          </a:prstGeom>
          <a:solidFill>
            <a:srgbClr val="BE8462"/>
          </a:solidFill>
          <a:ln w="12700">
            <a:solidFill>
              <a:srgbClr val="BE84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dirty="0">
                <a:solidFill>
                  <a:schemeClr val="bg1"/>
                </a:solidFill>
              </a:rPr>
              <a:t>腎錐體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1" name="筆跡 60">
                <a:extLst>
                  <a:ext uri="{FF2B5EF4-FFF2-40B4-BE49-F238E27FC236}">
                    <a16:creationId xmlns:a16="http://schemas.microsoft.com/office/drawing/2014/main" id="{F4FD6286-43B2-2227-764B-C4150D2A5589}"/>
                  </a:ext>
                </a:extLst>
              </p14:cNvPr>
              <p14:cNvContentPartPr/>
              <p14:nvPr/>
            </p14:nvContentPartPr>
            <p14:xfrm>
              <a:off x="3886276" y="790993"/>
              <a:ext cx="360" cy="360"/>
            </p14:xfrm>
          </p:contentPart>
        </mc:Choice>
        <mc:Fallback xmlns="">
          <p:pic>
            <p:nvPicPr>
              <p:cNvPr id="61" name="筆跡 60">
                <a:extLst>
                  <a:ext uri="{FF2B5EF4-FFF2-40B4-BE49-F238E27FC236}">
                    <a16:creationId xmlns:a16="http://schemas.microsoft.com/office/drawing/2014/main" id="{F4FD6286-43B2-2227-764B-C4150D2A55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8276" y="68335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6" name="圖片 65">
            <a:extLst>
              <a:ext uri="{FF2B5EF4-FFF2-40B4-BE49-F238E27FC236}">
                <a16:creationId xmlns:a16="http://schemas.microsoft.com/office/drawing/2014/main" id="{80DA7631-71CE-A1E8-11B4-7C21007A6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74223" flipH="1">
            <a:off x="4224079" y="2439443"/>
            <a:ext cx="45719" cy="1935438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13A0FEEF-D5F2-F598-CB81-0C713CBFF575}"/>
              </a:ext>
            </a:extLst>
          </p:cNvPr>
          <p:cNvGrpSpPr/>
          <p:nvPr/>
        </p:nvGrpSpPr>
        <p:grpSpPr>
          <a:xfrm>
            <a:off x="4918624" y="1041801"/>
            <a:ext cx="6640102" cy="5114199"/>
            <a:chOff x="4918624" y="1041801"/>
            <a:chExt cx="6640102" cy="5114199"/>
          </a:xfrm>
        </p:grpSpPr>
        <p:sp>
          <p:nvSpPr>
            <p:cNvPr id="41" name="圓角矩形 40">
              <a:extLst>
                <a:ext uri="{FF2B5EF4-FFF2-40B4-BE49-F238E27FC236}">
                  <a16:creationId xmlns:a16="http://schemas.microsoft.com/office/drawing/2014/main" id="{67C7B8C8-7415-D351-7BE1-959B590599F8}"/>
                </a:ext>
              </a:extLst>
            </p:cNvPr>
            <p:cNvSpPr/>
            <p:nvPr/>
          </p:nvSpPr>
          <p:spPr>
            <a:xfrm>
              <a:off x="4918624" y="1041801"/>
              <a:ext cx="6594785" cy="5114199"/>
            </a:xfrm>
            <a:custGeom>
              <a:avLst/>
              <a:gdLst>
                <a:gd name="connsiteX0" fmla="*/ 0 w 6594785"/>
                <a:gd name="connsiteY0" fmla="*/ 284401 h 5114199"/>
                <a:gd name="connsiteX1" fmla="*/ 284401 w 6594785"/>
                <a:gd name="connsiteY1" fmla="*/ 0 h 5114199"/>
                <a:gd name="connsiteX2" fmla="*/ 952737 w 6594785"/>
                <a:gd name="connsiteY2" fmla="*/ 0 h 5114199"/>
                <a:gd name="connsiteX3" fmla="*/ 1380034 w 6594785"/>
                <a:gd name="connsiteY3" fmla="*/ 0 h 5114199"/>
                <a:gd name="connsiteX4" fmla="*/ 1927851 w 6594785"/>
                <a:gd name="connsiteY4" fmla="*/ 0 h 5114199"/>
                <a:gd name="connsiteX5" fmla="*/ 2294888 w 6594785"/>
                <a:gd name="connsiteY5" fmla="*/ 0 h 5114199"/>
                <a:gd name="connsiteX6" fmla="*/ 2963224 w 6594785"/>
                <a:gd name="connsiteY6" fmla="*/ 0 h 5114199"/>
                <a:gd name="connsiteX7" fmla="*/ 3511041 w 6594785"/>
                <a:gd name="connsiteY7" fmla="*/ 0 h 5114199"/>
                <a:gd name="connsiteX8" fmla="*/ 4179377 w 6594785"/>
                <a:gd name="connsiteY8" fmla="*/ 0 h 5114199"/>
                <a:gd name="connsiteX9" fmla="*/ 4666934 w 6594785"/>
                <a:gd name="connsiteY9" fmla="*/ 0 h 5114199"/>
                <a:gd name="connsiteX10" fmla="*/ 5094231 w 6594785"/>
                <a:gd name="connsiteY10" fmla="*/ 0 h 5114199"/>
                <a:gd name="connsiteX11" fmla="*/ 5642048 w 6594785"/>
                <a:gd name="connsiteY11" fmla="*/ 0 h 5114199"/>
                <a:gd name="connsiteX12" fmla="*/ 6310384 w 6594785"/>
                <a:gd name="connsiteY12" fmla="*/ 0 h 5114199"/>
                <a:gd name="connsiteX13" fmla="*/ 6594785 w 6594785"/>
                <a:gd name="connsiteY13" fmla="*/ 284401 h 5114199"/>
                <a:gd name="connsiteX14" fmla="*/ 6594785 w 6594785"/>
                <a:gd name="connsiteY14" fmla="*/ 716214 h 5114199"/>
                <a:gd name="connsiteX15" fmla="*/ 6594785 w 6594785"/>
                <a:gd name="connsiteY15" fmla="*/ 1329842 h 5114199"/>
                <a:gd name="connsiteX16" fmla="*/ 6594785 w 6594785"/>
                <a:gd name="connsiteY16" fmla="*/ 1807109 h 5114199"/>
                <a:gd name="connsiteX17" fmla="*/ 6594785 w 6594785"/>
                <a:gd name="connsiteY17" fmla="*/ 2420738 h 5114199"/>
                <a:gd name="connsiteX18" fmla="*/ 6594785 w 6594785"/>
                <a:gd name="connsiteY18" fmla="*/ 2943458 h 5114199"/>
                <a:gd name="connsiteX19" fmla="*/ 6594785 w 6594785"/>
                <a:gd name="connsiteY19" fmla="*/ 3420725 h 5114199"/>
                <a:gd name="connsiteX20" fmla="*/ 6594785 w 6594785"/>
                <a:gd name="connsiteY20" fmla="*/ 3852538 h 5114199"/>
                <a:gd name="connsiteX21" fmla="*/ 6594785 w 6594785"/>
                <a:gd name="connsiteY21" fmla="*/ 4329804 h 5114199"/>
                <a:gd name="connsiteX22" fmla="*/ 6594785 w 6594785"/>
                <a:gd name="connsiteY22" fmla="*/ 4829798 h 5114199"/>
                <a:gd name="connsiteX23" fmla="*/ 6310384 w 6594785"/>
                <a:gd name="connsiteY23" fmla="*/ 5114199 h 5114199"/>
                <a:gd name="connsiteX24" fmla="*/ 5642048 w 6594785"/>
                <a:gd name="connsiteY24" fmla="*/ 5114199 h 5114199"/>
                <a:gd name="connsiteX25" fmla="*/ 4973711 w 6594785"/>
                <a:gd name="connsiteY25" fmla="*/ 5114199 h 5114199"/>
                <a:gd name="connsiteX26" fmla="*/ 4546414 w 6594785"/>
                <a:gd name="connsiteY26" fmla="*/ 5114199 h 5114199"/>
                <a:gd name="connsiteX27" fmla="*/ 3878078 w 6594785"/>
                <a:gd name="connsiteY27" fmla="*/ 5114199 h 5114199"/>
                <a:gd name="connsiteX28" fmla="*/ 3450781 w 6594785"/>
                <a:gd name="connsiteY28" fmla="*/ 5114199 h 5114199"/>
                <a:gd name="connsiteX29" fmla="*/ 2842705 w 6594785"/>
                <a:gd name="connsiteY29" fmla="*/ 5114199 h 5114199"/>
                <a:gd name="connsiteX30" fmla="*/ 2174368 w 6594785"/>
                <a:gd name="connsiteY30" fmla="*/ 5114199 h 5114199"/>
                <a:gd name="connsiteX31" fmla="*/ 1807331 w 6594785"/>
                <a:gd name="connsiteY31" fmla="*/ 5114199 h 5114199"/>
                <a:gd name="connsiteX32" fmla="*/ 1138995 w 6594785"/>
                <a:gd name="connsiteY32" fmla="*/ 5114199 h 5114199"/>
                <a:gd name="connsiteX33" fmla="*/ 284401 w 6594785"/>
                <a:gd name="connsiteY33" fmla="*/ 5114199 h 5114199"/>
                <a:gd name="connsiteX34" fmla="*/ 0 w 6594785"/>
                <a:gd name="connsiteY34" fmla="*/ 4829798 h 5114199"/>
                <a:gd name="connsiteX35" fmla="*/ 0 w 6594785"/>
                <a:gd name="connsiteY35" fmla="*/ 4307077 h 5114199"/>
                <a:gd name="connsiteX36" fmla="*/ 0 w 6594785"/>
                <a:gd name="connsiteY36" fmla="*/ 3784357 h 5114199"/>
                <a:gd name="connsiteX37" fmla="*/ 0 w 6594785"/>
                <a:gd name="connsiteY37" fmla="*/ 3261636 h 5114199"/>
                <a:gd name="connsiteX38" fmla="*/ 0 w 6594785"/>
                <a:gd name="connsiteY38" fmla="*/ 2829823 h 5114199"/>
                <a:gd name="connsiteX39" fmla="*/ 0 w 6594785"/>
                <a:gd name="connsiteY39" fmla="*/ 2170741 h 5114199"/>
                <a:gd name="connsiteX40" fmla="*/ 0 w 6594785"/>
                <a:gd name="connsiteY40" fmla="*/ 1511658 h 5114199"/>
                <a:gd name="connsiteX41" fmla="*/ 0 w 6594785"/>
                <a:gd name="connsiteY41" fmla="*/ 1079845 h 5114199"/>
                <a:gd name="connsiteX42" fmla="*/ 0 w 6594785"/>
                <a:gd name="connsiteY42" fmla="*/ 284401 h 511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594785" h="5114199" fill="none" extrusionOk="0">
                  <a:moveTo>
                    <a:pt x="0" y="284401"/>
                  </a:moveTo>
                  <a:cubicBezTo>
                    <a:pt x="-19239" y="105319"/>
                    <a:pt x="130460" y="-3385"/>
                    <a:pt x="284401" y="0"/>
                  </a:cubicBezTo>
                  <a:cubicBezTo>
                    <a:pt x="495346" y="-1513"/>
                    <a:pt x="627089" y="61799"/>
                    <a:pt x="952737" y="0"/>
                  </a:cubicBezTo>
                  <a:cubicBezTo>
                    <a:pt x="1278385" y="-61799"/>
                    <a:pt x="1173502" y="3845"/>
                    <a:pt x="1380034" y="0"/>
                  </a:cubicBezTo>
                  <a:cubicBezTo>
                    <a:pt x="1586566" y="-3845"/>
                    <a:pt x="1710165" y="14953"/>
                    <a:pt x="1927851" y="0"/>
                  </a:cubicBezTo>
                  <a:cubicBezTo>
                    <a:pt x="2145537" y="-14953"/>
                    <a:pt x="2166466" y="9595"/>
                    <a:pt x="2294888" y="0"/>
                  </a:cubicBezTo>
                  <a:cubicBezTo>
                    <a:pt x="2423310" y="-9595"/>
                    <a:pt x="2632869" y="46501"/>
                    <a:pt x="2963224" y="0"/>
                  </a:cubicBezTo>
                  <a:cubicBezTo>
                    <a:pt x="3293579" y="-46501"/>
                    <a:pt x="3282474" y="23292"/>
                    <a:pt x="3511041" y="0"/>
                  </a:cubicBezTo>
                  <a:cubicBezTo>
                    <a:pt x="3739608" y="-23292"/>
                    <a:pt x="4016878" y="50406"/>
                    <a:pt x="4179377" y="0"/>
                  </a:cubicBezTo>
                  <a:cubicBezTo>
                    <a:pt x="4341876" y="-50406"/>
                    <a:pt x="4550498" y="43753"/>
                    <a:pt x="4666934" y="0"/>
                  </a:cubicBezTo>
                  <a:cubicBezTo>
                    <a:pt x="4783370" y="-43753"/>
                    <a:pt x="4988129" y="31396"/>
                    <a:pt x="5094231" y="0"/>
                  </a:cubicBezTo>
                  <a:cubicBezTo>
                    <a:pt x="5200333" y="-31396"/>
                    <a:pt x="5447514" y="21472"/>
                    <a:pt x="5642048" y="0"/>
                  </a:cubicBezTo>
                  <a:cubicBezTo>
                    <a:pt x="5836582" y="-21472"/>
                    <a:pt x="6071857" y="22826"/>
                    <a:pt x="6310384" y="0"/>
                  </a:cubicBezTo>
                  <a:cubicBezTo>
                    <a:pt x="6472232" y="-3928"/>
                    <a:pt x="6595145" y="116823"/>
                    <a:pt x="6594785" y="284401"/>
                  </a:cubicBezTo>
                  <a:cubicBezTo>
                    <a:pt x="6619356" y="388494"/>
                    <a:pt x="6566212" y="603939"/>
                    <a:pt x="6594785" y="716214"/>
                  </a:cubicBezTo>
                  <a:cubicBezTo>
                    <a:pt x="6623358" y="828489"/>
                    <a:pt x="6533630" y="1111908"/>
                    <a:pt x="6594785" y="1329842"/>
                  </a:cubicBezTo>
                  <a:cubicBezTo>
                    <a:pt x="6655940" y="1547776"/>
                    <a:pt x="6571988" y="1659150"/>
                    <a:pt x="6594785" y="1807109"/>
                  </a:cubicBezTo>
                  <a:cubicBezTo>
                    <a:pt x="6617582" y="1955068"/>
                    <a:pt x="6593682" y="2128244"/>
                    <a:pt x="6594785" y="2420738"/>
                  </a:cubicBezTo>
                  <a:cubicBezTo>
                    <a:pt x="6595888" y="2713232"/>
                    <a:pt x="6591845" y="2761880"/>
                    <a:pt x="6594785" y="2943458"/>
                  </a:cubicBezTo>
                  <a:cubicBezTo>
                    <a:pt x="6597725" y="3125036"/>
                    <a:pt x="6555609" y="3312811"/>
                    <a:pt x="6594785" y="3420725"/>
                  </a:cubicBezTo>
                  <a:cubicBezTo>
                    <a:pt x="6633961" y="3528639"/>
                    <a:pt x="6580248" y="3666321"/>
                    <a:pt x="6594785" y="3852538"/>
                  </a:cubicBezTo>
                  <a:cubicBezTo>
                    <a:pt x="6609322" y="4038755"/>
                    <a:pt x="6590455" y="4196747"/>
                    <a:pt x="6594785" y="4329804"/>
                  </a:cubicBezTo>
                  <a:cubicBezTo>
                    <a:pt x="6599115" y="4462861"/>
                    <a:pt x="6592367" y="4705649"/>
                    <a:pt x="6594785" y="4829798"/>
                  </a:cubicBezTo>
                  <a:cubicBezTo>
                    <a:pt x="6612394" y="4974740"/>
                    <a:pt x="6472968" y="5109535"/>
                    <a:pt x="6310384" y="5114199"/>
                  </a:cubicBezTo>
                  <a:cubicBezTo>
                    <a:pt x="5984375" y="5135939"/>
                    <a:pt x="5847244" y="5060783"/>
                    <a:pt x="5642048" y="5114199"/>
                  </a:cubicBezTo>
                  <a:cubicBezTo>
                    <a:pt x="5436852" y="5167615"/>
                    <a:pt x="5247766" y="5039684"/>
                    <a:pt x="4973711" y="5114199"/>
                  </a:cubicBezTo>
                  <a:cubicBezTo>
                    <a:pt x="4699656" y="5188714"/>
                    <a:pt x="4706568" y="5088136"/>
                    <a:pt x="4546414" y="5114199"/>
                  </a:cubicBezTo>
                  <a:cubicBezTo>
                    <a:pt x="4386260" y="5140262"/>
                    <a:pt x="4111646" y="5065348"/>
                    <a:pt x="3878078" y="5114199"/>
                  </a:cubicBezTo>
                  <a:cubicBezTo>
                    <a:pt x="3644510" y="5163050"/>
                    <a:pt x="3573626" y="5093054"/>
                    <a:pt x="3450781" y="5114199"/>
                  </a:cubicBezTo>
                  <a:cubicBezTo>
                    <a:pt x="3327936" y="5135344"/>
                    <a:pt x="3086892" y="5097781"/>
                    <a:pt x="2842705" y="5114199"/>
                  </a:cubicBezTo>
                  <a:cubicBezTo>
                    <a:pt x="2598518" y="5130617"/>
                    <a:pt x="2360841" y="5071675"/>
                    <a:pt x="2174368" y="5114199"/>
                  </a:cubicBezTo>
                  <a:cubicBezTo>
                    <a:pt x="1987895" y="5156723"/>
                    <a:pt x="1960820" y="5112763"/>
                    <a:pt x="1807331" y="5114199"/>
                  </a:cubicBezTo>
                  <a:cubicBezTo>
                    <a:pt x="1653842" y="5115635"/>
                    <a:pt x="1276792" y="5104126"/>
                    <a:pt x="1138995" y="5114199"/>
                  </a:cubicBezTo>
                  <a:cubicBezTo>
                    <a:pt x="1001198" y="5124272"/>
                    <a:pt x="658710" y="5081880"/>
                    <a:pt x="284401" y="5114199"/>
                  </a:cubicBezTo>
                  <a:cubicBezTo>
                    <a:pt x="126805" y="5091705"/>
                    <a:pt x="28437" y="4966239"/>
                    <a:pt x="0" y="4829798"/>
                  </a:cubicBezTo>
                  <a:cubicBezTo>
                    <a:pt x="-44842" y="4718052"/>
                    <a:pt x="59865" y="4435586"/>
                    <a:pt x="0" y="4307077"/>
                  </a:cubicBezTo>
                  <a:cubicBezTo>
                    <a:pt x="-59865" y="4178568"/>
                    <a:pt x="6204" y="3891079"/>
                    <a:pt x="0" y="3784357"/>
                  </a:cubicBezTo>
                  <a:cubicBezTo>
                    <a:pt x="-6204" y="3677635"/>
                    <a:pt x="34074" y="3423717"/>
                    <a:pt x="0" y="3261636"/>
                  </a:cubicBezTo>
                  <a:cubicBezTo>
                    <a:pt x="-34074" y="3099555"/>
                    <a:pt x="42332" y="3031750"/>
                    <a:pt x="0" y="2829823"/>
                  </a:cubicBezTo>
                  <a:cubicBezTo>
                    <a:pt x="-42332" y="2627896"/>
                    <a:pt x="39481" y="2493866"/>
                    <a:pt x="0" y="2170741"/>
                  </a:cubicBezTo>
                  <a:cubicBezTo>
                    <a:pt x="-39481" y="1847616"/>
                    <a:pt x="17528" y="1732158"/>
                    <a:pt x="0" y="1511658"/>
                  </a:cubicBezTo>
                  <a:cubicBezTo>
                    <a:pt x="-17528" y="1291158"/>
                    <a:pt x="38963" y="1237538"/>
                    <a:pt x="0" y="1079845"/>
                  </a:cubicBezTo>
                  <a:cubicBezTo>
                    <a:pt x="-38963" y="922152"/>
                    <a:pt x="2410" y="606907"/>
                    <a:pt x="0" y="284401"/>
                  </a:cubicBezTo>
                  <a:close/>
                </a:path>
                <a:path w="6594785" h="5114199" stroke="0" extrusionOk="0">
                  <a:moveTo>
                    <a:pt x="0" y="284401"/>
                  </a:moveTo>
                  <a:cubicBezTo>
                    <a:pt x="-14710" y="118257"/>
                    <a:pt x="121710" y="2110"/>
                    <a:pt x="284401" y="0"/>
                  </a:cubicBezTo>
                  <a:cubicBezTo>
                    <a:pt x="418268" y="-11429"/>
                    <a:pt x="811031" y="66104"/>
                    <a:pt x="952737" y="0"/>
                  </a:cubicBezTo>
                  <a:cubicBezTo>
                    <a:pt x="1094443" y="-66104"/>
                    <a:pt x="1274336" y="39833"/>
                    <a:pt x="1440294" y="0"/>
                  </a:cubicBezTo>
                  <a:cubicBezTo>
                    <a:pt x="1606252" y="-39833"/>
                    <a:pt x="1703977" y="49828"/>
                    <a:pt x="1867591" y="0"/>
                  </a:cubicBezTo>
                  <a:cubicBezTo>
                    <a:pt x="2031205" y="-49828"/>
                    <a:pt x="2313722" y="38728"/>
                    <a:pt x="2475668" y="0"/>
                  </a:cubicBezTo>
                  <a:cubicBezTo>
                    <a:pt x="2637614" y="-38728"/>
                    <a:pt x="2724620" y="28245"/>
                    <a:pt x="2963224" y="0"/>
                  </a:cubicBezTo>
                  <a:cubicBezTo>
                    <a:pt x="3201828" y="-28245"/>
                    <a:pt x="3441762" y="40474"/>
                    <a:pt x="3631561" y="0"/>
                  </a:cubicBezTo>
                  <a:cubicBezTo>
                    <a:pt x="3821360" y="-40474"/>
                    <a:pt x="3948312" y="19496"/>
                    <a:pt x="4058858" y="0"/>
                  </a:cubicBezTo>
                  <a:cubicBezTo>
                    <a:pt x="4169404" y="-19496"/>
                    <a:pt x="4450848" y="11282"/>
                    <a:pt x="4727194" y="0"/>
                  </a:cubicBezTo>
                  <a:cubicBezTo>
                    <a:pt x="5003540" y="-11282"/>
                    <a:pt x="4977002" y="15139"/>
                    <a:pt x="5094231" y="0"/>
                  </a:cubicBezTo>
                  <a:cubicBezTo>
                    <a:pt x="5211460" y="-15139"/>
                    <a:pt x="5521845" y="51443"/>
                    <a:pt x="5642048" y="0"/>
                  </a:cubicBezTo>
                  <a:cubicBezTo>
                    <a:pt x="5762251" y="-51443"/>
                    <a:pt x="6046610" y="19580"/>
                    <a:pt x="6310384" y="0"/>
                  </a:cubicBezTo>
                  <a:cubicBezTo>
                    <a:pt x="6494793" y="-27015"/>
                    <a:pt x="6603823" y="121503"/>
                    <a:pt x="6594785" y="284401"/>
                  </a:cubicBezTo>
                  <a:cubicBezTo>
                    <a:pt x="6609099" y="444182"/>
                    <a:pt x="6553707" y="692963"/>
                    <a:pt x="6594785" y="852576"/>
                  </a:cubicBezTo>
                  <a:cubicBezTo>
                    <a:pt x="6635863" y="1012189"/>
                    <a:pt x="6586488" y="1197424"/>
                    <a:pt x="6594785" y="1329842"/>
                  </a:cubicBezTo>
                  <a:cubicBezTo>
                    <a:pt x="6603082" y="1462260"/>
                    <a:pt x="6584150" y="1636814"/>
                    <a:pt x="6594785" y="1898017"/>
                  </a:cubicBezTo>
                  <a:cubicBezTo>
                    <a:pt x="6605420" y="2159221"/>
                    <a:pt x="6534135" y="2339078"/>
                    <a:pt x="6594785" y="2557100"/>
                  </a:cubicBezTo>
                  <a:cubicBezTo>
                    <a:pt x="6655435" y="2775122"/>
                    <a:pt x="6591466" y="2940198"/>
                    <a:pt x="6594785" y="3125274"/>
                  </a:cubicBezTo>
                  <a:cubicBezTo>
                    <a:pt x="6598104" y="3310350"/>
                    <a:pt x="6561075" y="3341184"/>
                    <a:pt x="6594785" y="3557087"/>
                  </a:cubicBezTo>
                  <a:cubicBezTo>
                    <a:pt x="6628495" y="3772990"/>
                    <a:pt x="6591571" y="3863778"/>
                    <a:pt x="6594785" y="4034354"/>
                  </a:cubicBezTo>
                  <a:cubicBezTo>
                    <a:pt x="6597999" y="4204930"/>
                    <a:pt x="6507906" y="4583424"/>
                    <a:pt x="6594785" y="4829798"/>
                  </a:cubicBezTo>
                  <a:cubicBezTo>
                    <a:pt x="6623038" y="4980890"/>
                    <a:pt x="6468672" y="5125769"/>
                    <a:pt x="6310384" y="5114199"/>
                  </a:cubicBezTo>
                  <a:cubicBezTo>
                    <a:pt x="6196015" y="5127199"/>
                    <a:pt x="6017842" y="5077792"/>
                    <a:pt x="5883087" y="5114199"/>
                  </a:cubicBezTo>
                  <a:cubicBezTo>
                    <a:pt x="5748332" y="5150606"/>
                    <a:pt x="5693310" y="5097039"/>
                    <a:pt x="5516050" y="5114199"/>
                  </a:cubicBezTo>
                  <a:cubicBezTo>
                    <a:pt x="5338790" y="5131359"/>
                    <a:pt x="5329044" y="5084954"/>
                    <a:pt x="5149013" y="5114199"/>
                  </a:cubicBezTo>
                  <a:cubicBezTo>
                    <a:pt x="4968982" y="5143444"/>
                    <a:pt x="4771643" y="5114075"/>
                    <a:pt x="4601196" y="5114199"/>
                  </a:cubicBezTo>
                  <a:cubicBezTo>
                    <a:pt x="4430749" y="5114323"/>
                    <a:pt x="4264685" y="5075626"/>
                    <a:pt x="4173899" y="5114199"/>
                  </a:cubicBezTo>
                  <a:cubicBezTo>
                    <a:pt x="4083113" y="5152772"/>
                    <a:pt x="3794213" y="5110361"/>
                    <a:pt x="3565823" y="5114199"/>
                  </a:cubicBezTo>
                  <a:cubicBezTo>
                    <a:pt x="3337433" y="5118037"/>
                    <a:pt x="3345173" y="5065356"/>
                    <a:pt x="3138526" y="5114199"/>
                  </a:cubicBezTo>
                  <a:cubicBezTo>
                    <a:pt x="2931879" y="5163042"/>
                    <a:pt x="2799607" y="5072235"/>
                    <a:pt x="2530449" y="5114199"/>
                  </a:cubicBezTo>
                  <a:cubicBezTo>
                    <a:pt x="2261291" y="5156163"/>
                    <a:pt x="2289230" y="5090788"/>
                    <a:pt x="2163412" y="5114199"/>
                  </a:cubicBezTo>
                  <a:cubicBezTo>
                    <a:pt x="2037594" y="5137610"/>
                    <a:pt x="1839022" y="5061519"/>
                    <a:pt x="1555336" y="5114199"/>
                  </a:cubicBezTo>
                  <a:cubicBezTo>
                    <a:pt x="1271650" y="5166879"/>
                    <a:pt x="1241209" y="5089224"/>
                    <a:pt x="1128039" y="5114199"/>
                  </a:cubicBezTo>
                  <a:cubicBezTo>
                    <a:pt x="1014869" y="5139174"/>
                    <a:pt x="843250" y="5101794"/>
                    <a:pt x="761001" y="5114199"/>
                  </a:cubicBezTo>
                  <a:cubicBezTo>
                    <a:pt x="678752" y="5126604"/>
                    <a:pt x="403634" y="5077519"/>
                    <a:pt x="284401" y="5114199"/>
                  </a:cubicBezTo>
                  <a:cubicBezTo>
                    <a:pt x="117084" y="5152544"/>
                    <a:pt x="18247" y="4992102"/>
                    <a:pt x="0" y="4829798"/>
                  </a:cubicBezTo>
                  <a:cubicBezTo>
                    <a:pt x="-58609" y="4677614"/>
                    <a:pt x="42981" y="4365812"/>
                    <a:pt x="0" y="4216169"/>
                  </a:cubicBezTo>
                  <a:cubicBezTo>
                    <a:pt x="-42981" y="4066526"/>
                    <a:pt x="27919" y="3926650"/>
                    <a:pt x="0" y="3738903"/>
                  </a:cubicBezTo>
                  <a:cubicBezTo>
                    <a:pt x="-27919" y="3551156"/>
                    <a:pt x="59671" y="3405834"/>
                    <a:pt x="0" y="3216182"/>
                  </a:cubicBezTo>
                  <a:cubicBezTo>
                    <a:pt x="-59671" y="3026530"/>
                    <a:pt x="1539" y="2922948"/>
                    <a:pt x="0" y="2648007"/>
                  </a:cubicBezTo>
                  <a:cubicBezTo>
                    <a:pt x="-1539" y="2373067"/>
                    <a:pt x="23101" y="2395127"/>
                    <a:pt x="0" y="2170741"/>
                  </a:cubicBezTo>
                  <a:cubicBezTo>
                    <a:pt x="-23101" y="1946355"/>
                    <a:pt x="35454" y="1839534"/>
                    <a:pt x="0" y="1511658"/>
                  </a:cubicBezTo>
                  <a:cubicBezTo>
                    <a:pt x="-35454" y="1183782"/>
                    <a:pt x="3285" y="1192130"/>
                    <a:pt x="0" y="943484"/>
                  </a:cubicBezTo>
                  <a:cubicBezTo>
                    <a:pt x="-3285" y="694838"/>
                    <a:pt x="17286" y="562447"/>
                    <a:pt x="0" y="284401"/>
                  </a:cubicBezTo>
                  <a:close/>
                </a:path>
              </a:pathLst>
            </a:custGeom>
            <a:solidFill>
              <a:srgbClr val="FFECDF"/>
            </a:solidFill>
            <a:ln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56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80000" rtlCol="0" anchor="t"/>
            <a:lstStyle/>
            <a:p>
              <a:pPr algn="ctr"/>
              <a:r>
                <a:rPr lang="zh-TW" altLang="en-US" sz="2400" b="1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腎元</a:t>
              </a:r>
              <a:r>
                <a:rPr lang="en-US" altLang="zh-TW" sz="2400" b="1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=</a:t>
              </a:r>
              <a:r>
                <a:rPr lang="zh-TW" altLang="en-US" sz="2400" b="1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淨水器內部組成</a:t>
              </a:r>
            </a:p>
            <a:p>
              <a:pPr algn="ctr"/>
              <a:endParaRPr lang="en-US" altLang="zh-TW" dirty="0">
                <a:solidFill>
                  <a:srgbClr val="6C4A37"/>
                </a:solidFill>
                <a:latin typeface="Microsoft JhengHei"/>
                <a:ea typeface="Microsoft JhengHei"/>
                <a:sym typeface="Microsoft JhengHei"/>
              </a:endParaRPr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92536590-D96D-6300-4B46-686C7E61F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79" y="1936319"/>
              <a:ext cx="4053746" cy="3811598"/>
            </a:xfrm>
            <a:prstGeom prst="rect">
              <a:avLst/>
            </a:prstGeom>
          </p:spPr>
        </p:pic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DA0D63EC-8D17-DE62-C7C9-5A794348AF92}"/>
                </a:ext>
              </a:extLst>
            </p:cNvPr>
            <p:cNvSpPr txBox="1"/>
            <p:nvPr/>
          </p:nvSpPr>
          <p:spPr>
            <a:xfrm>
              <a:off x="8891239" y="1733681"/>
              <a:ext cx="24607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腎元包含了兩個部分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腎絲球 </a:t>
              </a:r>
              <a:b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</a:br>
              <a: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(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濾網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</a:rPr>
                <a:t>→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過濾血液</a:t>
              </a:r>
              <a: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腎小管</a:t>
              </a:r>
              <a:b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</a:b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 </a:t>
              </a:r>
              <a: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(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水管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</a:rPr>
                <a:t>→</a:t>
              </a:r>
              <a:r>
                <a:rPr lang="zh-TW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運送過濾</a:t>
              </a:r>
              <a:r>
                <a:rPr lang="zh-CN" altLang="en-US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物</a:t>
              </a:r>
              <a:r>
                <a:rPr lang="en-US" altLang="zh-TW" sz="1600" dirty="0">
                  <a:solidFill>
                    <a:srgbClr val="6C4A37"/>
                  </a:solidFill>
                  <a:latin typeface="Microsoft JhengHei"/>
                  <a:ea typeface="Microsoft JhengHei"/>
                  <a:sym typeface="Microsoft JhengHei"/>
                </a:rPr>
                <a:t>)</a:t>
              </a:r>
            </a:p>
            <a:p>
              <a:endParaRPr kumimoji="1" lang="zh-TW" altLang="en-US" sz="1600" dirty="0"/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F2135979-717C-EC23-2AE5-B57C69B9EAC1}"/>
                </a:ext>
              </a:extLst>
            </p:cNvPr>
            <p:cNvSpPr txBox="1"/>
            <p:nvPr/>
          </p:nvSpPr>
          <p:spPr>
            <a:xfrm>
              <a:off x="5039631" y="1513918"/>
              <a:ext cx="1778302" cy="738664"/>
            </a:xfrm>
            <a:prstGeom prst="borderCallout1">
              <a:avLst>
                <a:gd name="adj1" fmla="val 103050"/>
                <a:gd name="adj2" fmla="val 51333"/>
                <a:gd name="adj3" fmla="val 188653"/>
                <a:gd name="adj4" fmla="val 56627"/>
              </a:avLst>
            </a:prstGeom>
            <a:solidFill>
              <a:schemeClr val="bg1"/>
            </a:solidFill>
            <a:ln w="12700">
              <a:solidFill>
                <a:srgbClr val="BE846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400" dirty="0">
                  <a:solidFill>
                    <a:srgbClr val="BE8462"/>
                  </a:solidFill>
                </a:rPr>
                <a:t>腎小體</a:t>
              </a:r>
              <a:br>
                <a:rPr kumimoji="1" lang="en-US" altLang="zh-TW" sz="1400" dirty="0">
                  <a:solidFill>
                    <a:srgbClr val="BE8462"/>
                  </a:solidFill>
                </a:rPr>
              </a:br>
              <a:br>
                <a:rPr kumimoji="1" lang="en-US" altLang="zh-TW" sz="1400" dirty="0">
                  <a:solidFill>
                    <a:srgbClr val="BE8462"/>
                  </a:solidFill>
                </a:rPr>
              </a:br>
              <a:r>
                <a:rPr kumimoji="1" lang="zh-TW" altLang="en-US" sz="1400" dirty="0">
                  <a:solidFill>
                    <a:srgbClr val="BE8462"/>
                  </a:solidFill>
                </a:rPr>
                <a:t>鮑氏囊</a:t>
              </a:r>
              <a:r>
                <a:rPr kumimoji="1" lang="en-US" altLang="zh-TW" sz="1400" dirty="0">
                  <a:solidFill>
                    <a:srgbClr val="BE8462"/>
                  </a:solidFill>
                </a:rPr>
                <a:t>	</a:t>
              </a:r>
              <a:r>
                <a:rPr kumimoji="1" lang="zh-TW" altLang="en-US" sz="1400" dirty="0">
                  <a:solidFill>
                    <a:srgbClr val="BE8462"/>
                  </a:solidFill>
                </a:rPr>
                <a:t>腎絲球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F5CDA158-0C19-45EF-41CE-51CDD822CD92}"/>
                </a:ext>
              </a:extLst>
            </p:cNvPr>
            <p:cNvSpPr txBox="1"/>
            <p:nvPr/>
          </p:nvSpPr>
          <p:spPr>
            <a:xfrm>
              <a:off x="6200402" y="5760457"/>
              <a:ext cx="805835" cy="338554"/>
            </a:xfrm>
            <a:prstGeom prst="borderCallout1">
              <a:avLst>
                <a:gd name="adj1" fmla="val 75946"/>
                <a:gd name="adj2" fmla="val 42837"/>
                <a:gd name="adj3" fmla="val 73219"/>
                <a:gd name="adj4" fmla="val 43519"/>
              </a:avLst>
            </a:prstGeom>
            <a:solidFill>
              <a:schemeClr val="bg1"/>
            </a:solidFill>
            <a:ln w="12700">
              <a:solidFill>
                <a:srgbClr val="BE846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dirty="0">
                  <a:solidFill>
                    <a:srgbClr val="BE8462"/>
                  </a:solidFill>
                </a:rPr>
                <a:t>腎靜脈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0E3C27AB-1E39-EB30-5381-72B8163B2D3D}"/>
                </a:ext>
              </a:extLst>
            </p:cNvPr>
            <p:cNvSpPr txBox="1"/>
            <p:nvPr/>
          </p:nvSpPr>
          <p:spPr>
            <a:xfrm>
              <a:off x="5227980" y="5760457"/>
              <a:ext cx="805835" cy="338554"/>
            </a:xfrm>
            <a:prstGeom prst="borderCallout1">
              <a:avLst>
                <a:gd name="adj1" fmla="val -10708"/>
                <a:gd name="adj2" fmla="val 47917"/>
                <a:gd name="adj3" fmla="val -8645"/>
                <a:gd name="adj4" fmla="val 48354"/>
              </a:avLst>
            </a:prstGeom>
            <a:solidFill>
              <a:schemeClr val="bg1"/>
            </a:solidFill>
            <a:ln w="12700">
              <a:solidFill>
                <a:srgbClr val="BE846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dirty="0">
                  <a:solidFill>
                    <a:srgbClr val="BE8462"/>
                  </a:solidFill>
                </a:rPr>
                <a:t>腎動脈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B0EEE2E0-70CA-C287-8DA3-F6C8A0C67532}"/>
                </a:ext>
              </a:extLst>
            </p:cNvPr>
            <p:cNvSpPr txBox="1"/>
            <p:nvPr/>
          </p:nvSpPr>
          <p:spPr>
            <a:xfrm>
              <a:off x="7805738" y="5687718"/>
              <a:ext cx="805835" cy="338554"/>
            </a:xfrm>
            <a:prstGeom prst="borderCallout1">
              <a:avLst>
                <a:gd name="adj1" fmla="val 3922"/>
                <a:gd name="adj2" fmla="val 45863"/>
                <a:gd name="adj3" fmla="val -153267"/>
                <a:gd name="adj4" fmla="val 21926"/>
              </a:avLst>
            </a:prstGeom>
            <a:solidFill>
              <a:schemeClr val="bg1"/>
            </a:solidFill>
            <a:ln w="12700">
              <a:solidFill>
                <a:srgbClr val="BE846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dirty="0">
                  <a:solidFill>
                    <a:srgbClr val="BE8462"/>
                  </a:solidFill>
                </a:rPr>
                <a:t>腎小管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5285862F-29AA-826B-D71A-D7D0A02BB192}"/>
                </a:ext>
              </a:extLst>
            </p:cNvPr>
            <p:cNvSpPr txBox="1"/>
            <p:nvPr/>
          </p:nvSpPr>
          <p:spPr>
            <a:xfrm>
              <a:off x="9494653" y="3842118"/>
              <a:ext cx="805835" cy="338554"/>
            </a:xfrm>
            <a:prstGeom prst="borderCallout1">
              <a:avLst>
                <a:gd name="adj1" fmla="val 321"/>
                <a:gd name="adj2" fmla="val 23169"/>
                <a:gd name="adj3" fmla="val -167744"/>
                <a:gd name="adj4" fmla="val -66955"/>
              </a:avLst>
            </a:prstGeom>
            <a:solidFill>
              <a:schemeClr val="bg1"/>
            </a:solidFill>
            <a:ln w="12700">
              <a:solidFill>
                <a:srgbClr val="BE846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600" dirty="0">
                  <a:solidFill>
                    <a:srgbClr val="BE8462"/>
                  </a:solidFill>
                </a:rPr>
                <a:t>集尿管</a:t>
              </a:r>
            </a:p>
          </p:txBody>
        </p:sp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667B54B8-7F87-2F95-4A6C-E5452D14E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199" y="5663870"/>
              <a:ext cx="191670" cy="191670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C17553A5-7D66-4CB8-A6C7-5D099562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199" y="5305436"/>
              <a:ext cx="191670" cy="191670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9F7C8DD7-A539-FCB7-E84D-8B16D9C3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199" y="4947002"/>
              <a:ext cx="191670" cy="191670"/>
            </a:xfrm>
            <a:prstGeom prst="rect">
              <a:avLst/>
            </a:prstGeom>
          </p:spPr>
        </p:pic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5966399-F272-9636-2B67-70753CA98B87}"/>
                </a:ext>
              </a:extLst>
            </p:cNvPr>
            <p:cNvSpPr txBox="1"/>
            <p:nvPr/>
          </p:nvSpPr>
          <p:spPr>
            <a:xfrm>
              <a:off x="9813991" y="4880405"/>
              <a:ext cx="174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進入腎臟的血液</a:t>
              </a: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43FE1FDE-17E9-532B-D4EA-60598AD89DA0}"/>
                </a:ext>
              </a:extLst>
            </p:cNvPr>
            <p:cNvSpPr txBox="1"/>
            <p:nvPr/>
          </p:nvSpPr>
          <p:spPr>
            <a:xfrm>
              <a:off x="9813991" y="5230601"/>
              <a:ext cx="174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離開腎臟的血液</a:t>
              </a: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5B495898-191D-7C73-8CEF-766DFCDF4B28}"/>
                </a:ext>
              </a:extLst>
            </p:cNvPr>
            <p:cNvSpPr txBox="1"/>
            <p:nvPr/>
          </p:nvSpPr>
          <p:spPr>
            <a:xfrm>
              <a:off x="9813991" y="5606738"/>
              <a:ext cx="174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尿液</a:t>
              </a:r>
            </a:p>
          </p:txBody>
        </p:sp>
        <p:pic>
          <p:nvPicPr>
            <p:cNvPr id="5" name="圖形 4">
              <a:extLst>
                <a:ext uri="{FF2B5EF4-FFF2-40B4-BE49-F238E27FC236}">
                  <a16:creationId xmlns:a16="http://schemas.microsoft.com/office/drawing/2014/main" id="{4C8D4FDE-B348-C1D9-F963-B4B2CEF77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86750" y="1791435"/>
              <a:ext cx="1284063" cy="18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8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4F2C9D5-CD86-1CB3-EBE1-B884B2030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5"/>
            <a:ext cx="11292114" cy="726201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Microsoft JhengHei"/>
                <a:ea typeface="Microsoft JhengHei"/>
                <a:sym typeface="Microsoft JhengHei"/>
              </a:rPr>
              <a:t>認識腎臟的功能</a:t>
            </a:r>
            <a:endParaRPr lang="zh-TW" altLang="en-US" b="1" dirty="0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54B18B3A-8B39-7B8D-7E23-00FB22A9E4ED}"/>
              </a:ext>
            </a:extLst>
          </p:cNvPr>
          <p:cNvSpPr txBox="1">
            <a:spLocks/>
          </p:cNvSpPr>
          <p:nvPr/>
        </p:nvSpPr>
        <p:spPr>
          <a:xfrm>
            <a:off x="4767636" y="5292512"/>
            <a:ext cx="5976257" cy="47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2BFD2A1B-73A8-BC96-6E91-CC8D1F052C4F}"/>
              </a:ext>
            </a:extLst>
          </p:cNvPr>
          <p:cNvSpPr txBox="1">
            <a:spLocks/>
          </p:cNvSpPr>
          <p:nvPr/>
        </p:nvSpPr>
        <p:spPr>
          <a:xfrm>
            <a:off x="4596979" y="4480734"/>
            <a:ext cx="4836807" cy="1109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kumimoji="1" lang="zh-TW" altLang="en-US" sz="1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kumimoji="1" lang="zh-TW" altLang="en-US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5B155816-A6DA-2B4B-7BA2-3FAE3759E093}"/>
              </a:ext>
            </a:extLst>
          </p:cNvPr>
          <p:cNvGrpSpPr/>
          <p:nvPr/>
        </p:nvGrpSpPr>
        <p:grpSpPr>
          <a:xfrm>
            <a:off x="454904" y="4753898"/>
            <a:ext cx="11536931" cy="1568517"/>
            <a:chOff x="454904" y="4753898"/>
            <a:chExt cx="11536931" cy="1568517"/>
          </a:xfrm>
        </p:grpSpPr>
        <p:sp>
          <p:nvSpPr>
            <p:cNvPr id="3" name="圓角矩形圖說文字 4">
              <a:extLst>
                <a:ext uri="{FF2B5EF4-FFF2-40B4-BE49-F238E27FC236}">
                  <a16:creationId xmlns:a16="http://schemas.microsoft.com/office/drawing/2014/main" id="{5CC20E35-465B-E7D4-39C5-FAF89D4A6946}"/>
                </a:ext>
              </a:extLst>
            </p:cNvPr>
            <p:cNvSpPr/>
            <p:nvPr/>
          </p:nvSpPr>
          <p:spPr>
            <a:xfrm>
              <a:off x="454904" y="4996036"/>
              <a:ext cx="9384040" cy="1119782"/>
            </a:xfrm>
            <a:custGeom>
              <a:avLst/>
              <a:gdLst>
                <a:gd name="connsiteX0" fmla="*/ 0 w 9384040"/>
                <a:gd name="connsiteY0" fmla="*/ 186634 h 1119782"/>
                <a:gd name="connsiteX1" fmla="*/ 186634 w 9384040"/>
                <a:gd name="connsiteY1" fmla="*/ 0 h 1119782"/>
                <a:gd name="connsiteX2" fmla="*/ 668374 w 9384040"/>
                <a:gd name="connsiteY2" fmla="*/ 0 h 1119782"/>
                <a:gd name="connsiteX3" fmla="*/ 1255862 w 9384040"/>
                <a:gd name="connsiteY3" fmla="*/ 0 h 1119782"/>
                <a:gd name="connsiteX4" fmla="*/ 1949097 w 9384040"/>
                <a:gd name="connsiteY4" fmla="*/ 0 h 1119782"/>
                <a:gd name="connsiteX5" fmla="*/ 2642332 w 9384040"/>
                <a:gd name="connsiteY5" fmla="*/ 0 h 1119782"/>
                <a:gd name="connsiteX6" fmla="*/ 3282694 w 9384040"/>
                <a:gd name="connsiteY6" fmla="*/ 0 h 1119782"/>
                <a:gd name="connsiteX7" fmla="*/ 3923056 w 9384040"/>
                <a:gd name="connsiteY7" fmla="*/ 0 h 1119782"/>
                <a:gd name="connsiteX8" fmla="*/ 4563417 w 9384040"/>
                <a:gd name="connsiteY8" fmla="*/ 0 h 1119782"/>
                <a:gd name="connsiteX9" fmla="*/ 5474023 w 9384040"/>
                <a:gd name="connsiteY9" fmla="*/ 0 h 1119782"/>
                <a:gd name="connsiteX10" fmla="*/ 5474023 w 9384040"/>
                <a:gd name="connsiteY10" fmla="*/ 0 h 1119782"/>
                <a:gd name="connsiteX11" fmla="*/ 6107446 w 9384040"/>
                <a:gd name="connsiteY11" fmla="*/ 0 h 1119782"/>
                <a:gd name="connsiteX12" fmla="*/ 6693948 w 9384040"/>
                <a:gd name="connsiteY12" fmla="*/ 0 h 1119782"/>
                <a:gd name="connsiteX13" fmla="*/ 7210070 w 9384040"/>
                <a:gd name="connsiteY13" fmla="*/ 0 h 1119782"/>
                <a:gd name="connsiteX14" fmla="*/ 7820033 w 9384040"/>
                <a:gd name="connsiteY14" fmla="*/ 0 h 1119782"/>
                <a:gd name="connsiteX15" fmla="*/ 8237836 w 9384040"/>
                <a:gd name="connsiteY15" fmla="*/ 0 h 1119782"/>
                <a:gd name="connsiteX16" fmla="*/ 8710734 w 9384040"/>
                <a:gd name="connsiteY16" fmla="*/ 0 h 1119782"/>
                <a:gd name="connsiteX17" fmla="*/ 9197406 w 9384040"/>
                <a:gd name="connsiteY17" fmla="*/ 0 h 1119782"/>
                <a:gd name="connsiteX18" fmla="*/ 9384040 w 9384040"/>
                <a:gd name="connsiteY18" fmla="*/ 186634 h 1119782"/>
                <a:gd name="connsiteX19" fmla="*/ 9384040 w 9384040"/>
                <a:gd name="connsiteY19" fmla="*/ 653206 h 1119782"/>
                <a:gd name="connsiteX20" fmla="*/ 9683203 w 9384040"/>
                <a:gd name="connsiteY20" fmla="*/ 610696 h 1119782"/>
                <a:gd name="connsiteX21" fmla="*/ 9384040 w 9384040"/>
                <a:gd name="connsiteY21" fmla="*/ 933152 h 1119782"/>
                <a:gd name="connsiteX22" fmla="*/ 9384040 w 9384040"/>
                <a:gd name="connsiteY22" fmla="*/ 933148 h 1119782"/>
                <a:gd name="connsiteX23" fmla="*/ 9197406 w 9384040"/>
                <a:gd name="connsiteY23" fmla="*/ 1119782 h 1119782"/>
                <a:gd name="connsiteX24" fmla="*/ 8738282 w 9384040"/>
                <a:gd name="connsiteY24" fmla="*/ 1119782 h 1119782"/>
                <a:gd name="connsiteX25" fmla="*/ 8320479 w 9384040"/>
                <a:gd name="connsiteY25" fmla="*/ 1119782 h 1119782"/>
                <a:gd name="connsiteX26" fmla="*/ 7820033 w 9384040"/>
                <a:gd name="connsiteY26" fmla="*/ 1119782 h 1119782"/>
                <a:gd name="connsiteX27" fmla="*/ 7280451 w 9384040"/>
                <a:gd name="connsiteY27" fmla="*/ 1119782 h 1119782"/>
                <a:gd name="connsiteX28" fmla="*/ 6764329 w 9384040"/>
                <a:gd name="connsiteY28" fmla="*/ 1119782 h 1119782"/>
                <a:gd name="connsiteX29" fmla="*/ 6130906 w 9384040"/>
                <a:gd name="connsiteY29" fmla="*/ 1119782 h 1119782"/>
                <a:gd name="connsiteX30" fmla="*/ 5474023 w 9384040"/>
                <a:gd name="connsiteY30" fmla="*/ 1119782 h 1119782"/>
                <a:gd name="connsiteX31" fmla="*/ 5474023 w 9384040"/>
                <a:gd name="connsiteY31" fmla="*/ 1119782 h 1119782"/>
                <a:gd name="connsiteX32" fmla="*/ 5045157 w 9384040"/>
                <a:gd name="connsiteY32" fmla="*/ 1119782 h 1119782"/>
                <a:gd name="connsiteX33" fmla="*/ 4510543 w 9384040"/>
                <a:gd name="connsiteY33" fmla="*/ 1119782 h 1119782"/>
                <a:gd name="connsiteX34" fmla="*/ 3923056 w 9384040"/>
                <a:gd name="connsiteY34" fmla="*/ 1119782 h 1119782"/>
                <a:gd name="connsiteX35" fmla="*/ 3441316 w 9384040"/>
                <a:gd name="connsiteY35" fmla="*/ 1119782 h 1119782"/>
                <a:gd name="connsiteX36" fmla="*/ 2800954 w 9384040"/>
                <a:gd name="connsiteY36" fmla="*/ 1119782 h 1119782"/>
                <a:gd name="connsiteX37" fmla="*/ 2107719 w 9384040"/>
                <a:gd name="connsiteY37" fmla="*/ 1119782 h 1119782"/>
                <a:gd name="connsiteX38" fmla="*/ 1573105 w 9384040"/>
                <a:gd name="connsiteY38" fmla="*/ 1119782 h 1119782"/>
                <a:gd name="connsiteX39" fmla="*/ 879869 w 9384040"/>
                <a:gd name="connsiteY39" fmla="*/ 1119782 h 1119782"/>
                <a:gd name="connsiteX40" fmla="*/ 186634 w 9384040"/>
                <a:gd name="connsiteY40" fmla="*/ 1119782 h 1119782"/>
                <a:gd name="connsiteX41" fmla="*/ 0 w 9384040"/>
                <a:gd name="connsiteY41" fmla="*/ 933148 h 1119782"/>
                <a:gd name="connsiteX42" fmla="*/ 0 w 9384040"/>
                <a:gd name="connsiteY42" fmla="*/ 933152 h 1119782"/>
                <a:gd name="connsiteX43" fmla="*/ 0 w 9384040"/>
                <a:gd name="connsiteY43" fmla="*/ 653206 h 1119782"/>
                <a:gd name="connsiteX44" fmla="*/ 0 w 9384040"/>
                <a:gd name="connsiteY44" fmla="*/ 653206 h 1119782"/>
                <a:gd name="connsiteX45" fmla="*/ 0 w 9384040"/>
                <a:gd name="connsiteY45" fmla="*/ 186634 h 111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384040" h="1119782" fill="none" extrusionOk="0">
                  <a:moveTo>
                    <a:pt x="0" y="186634"/>
                  </a:moveTo>
                  <a:cubicBezTo>
                    <a:pt x="1181" y="81571"/>
                    <a:pt x="69941" y="19023"/>
                    <a:pt x="186634" y="0"/>
                  </a:cubicBezTo>
                  <a:cubicBezTo>
                    <a:pt x="371880" y="-13482"/>
                    <a:pt x="487082" y="31112"/>
                    <a:pt x="668374" y="0"/>
                  </a:cubicBezTo>
                  <a:cubicBezTo>
                    <a:pt x="849666" y="-31112"/>
                    <a:pt x="1034111" y="17001"/>
                    <a:pt x="1255862" y="0"/>
                  </a:cubicBezTo>
                  <a:cubicBezTo>
                    <a:pt x="1477613" y="-17001"/>
                    <a:pt x="1790128" y="44811"/>
                    <a:pt x="1949097" y="0"/>
                  </a:cubicBezTo>
                  <a:cubicBezTo>
                    <a:pt x="2108066" y="-44811"/>
                    <a:pt x="2396963" y="12828"/>
                    <a:pt x="2642332" y="0"/>
                  </a:cubicBezTo>
                  <a:cubicBezTo>
                    <a:pt x="2887702" y="-12828"/>
                    <a:pt x="3151658" y="74975"/>
                    <a:pt x="3282694" y="0"/>
                  </a:cubicBezTo>
                  <a:cubicBezTo>
                    <a:pt x="3413730" y="-74975"/>
                    <a:pt x="3640984" y="58249"/>
                    <a:pt x="3923056" y="0"/>
                  </a:cubicBezTo>
                  <a:cubicBezTo>
                    <a:pt x="4205128" y="-58249"/>
                    <a:pt x="4320738" y="34938"/>
                    <a:pt x="4563417" y="0"/>
                  </a:cubicBezTo>
                  <a:cubicBezTo>
                    <a:pt x="4806096" y="-34938"/>
                    <a:pt x="5060208" y="72131"/>
                    <a:pt x="5474023" y="0"/>
                  </a:cubicBezTo>
                  <a:lnTo>
                    <a:pt x="5474023" y="0"/>
                  </a:lnTo>
                  <a:cubicBezTo>
                    <a:pt x="5788770" y="-39370"/>
                    <a:pt x="5868303" y="62392"/>
                    <a:pt x="6107446" y="0"/>
                  </a:cubicBezTo>
                  <a:cubicBezTo>
                    <a:pt x="6346589" y="-62392"/>
                    <a:pt x="6563769" y="20151"/>
                    <a:pt x="6693948" y="0"/>
                  </a:cubicBezTo>
                  <a:cubicBezTo>
                    <a:pt x="6824127" y="-20151"/>
                    <a:pt x="6961476" y="33815"/>
                    <a:pt x="7210070" y="0"/>
                  </a:cubicBezTo>
                  <a:cubicBezTo>
                    <a:pt x="7458664" y="-33815"/>
                    <a:pt x="7616241" y="33560"/>
                    <a:pt x="7820033" y="0"/>
                  </a:cubicBezTo>
                  <a:cubicBezTo>
                    <a:pt x="7907071" y="-27127"/>
                    <a:pt x="8056793" y="414"/>
                    <a:pt x="8237836" y="0"/>
                  </a:cubicBezTo>
                  <a:cubicBezTo>
                    <a:pt x="8418879" y="-414"/>
                    <a:pt x="8606357" y="35769"/>
                    <a:pt x="8710734" y="0"/>
                  </a:cubicBezTo>
                  <a:cubicBezTo>
                    <a:pt x="8815111" y="-35769"/>
                    <a:pt x="9020709" y="28883"/>
                    <a:pt x="9197406" y="0"/>
                  </a:cubicBezTo>
                  <a:cubicBezTo>
                    <a:pt x="9282063" y="4425"/>
                    <a:pt x="9388331" y="95328"/>
                    <a:pt x="9384040" y="186634"/>
                  </a:cubicBezTo>
                  <a:cubicBezTo>
                    <a:pt x="9421987" y="349333"/>
                    <a:pt x="9332159" y="445516"/>
                    <a:pt x="9384040" y="653206"/>
                  </a:cubicBezTo>
                  <a:cubicBezTo>
                    <a:pt x="9531316" y="622229"/>
                    <a:pt x="9616823" y="630590"/>
                    <a:pt x="9683203" y="610696"/>
                  </a:cubicBezTo>
                  <a:cubicBezTo>
                    <a:pt x="9630650" y="724684"/>
                    <a:pt x="9475508" y="794109"/>
                    <a:pt x="9384040" y="933152"/>
                  </a:cubicBezTo>
                  <a:lnTo>
                    <a:pt x="9384040" y="933148"/>
                  </a:lnTo>
                  <a:cubicBezTo>
                    <a:pt x="9378450" y="1046116"/>
                    <a:pt x="9290472" y="1122152"/>
                    <a:pt x="9197406" y="1119782"/>
                  </a:cubicBezTo>
                  <a:cubicBezTo>
                    <a:pt x="9015351" y="1144745"/>
                    <a:pt x="8897147" y="1082687"/>
                    <a:pt x="8738282" y="1119782"/>
                  </a:cubicBezTo>
                  <a:cubicBezTo>
                    <a:pt x="8579417" y="1156877"/>
                    <a:pt x="8444313" y="1118663"/>
                    <a:pt x="8320479" y="1119782"/>
                  </a:cubicBezTo>
                  <a:cubicBezTo>
                    <a:pt x="8196645" y="1120901"/>
                    <a:pt x="7931483" y="1111576"/>
                    <a:pt x="7820033" y="1119782"/>
                  </a:cubicBezTo>
                  <a:cubicBezTo>
                    <a:pt x="7550881" y="1155933"/>
                    <a:pt x="7500248" y="1075440"/>
                    <a:pt x="7280451" y="1119782"/>
                  </a:cubicBezTo>
                  <a:cubicBezTo>
                    <a:pt x="7060654" y="1164124"/>
                    <a:pt x="6996803" y="1082331"/>
                    <a:pt x="6764329" y="1119782"/>
                  </a:cubicBezTo>
                  <a:cubicBezTo>
                    <a:pt x="6531855" y="1157233"/>
                    <a:pt x="6425910" y="1102150"/>
                    <a:pt x="6130906" y="1119782"/>
                  </a:cubicBezTo>
                  <a:cubicBezTo>
                    <a:pt x="5835902" y="1137414"/>
                    <a:pt x="5782793" y="1073684"/>
                    <a:pt x="5474023" y="1119782"/>
                  </a:cubicBezTo>
                  <a:lnTo>
                    <a:pt x="5474023" y="1119782"/>
                  </a:lnTo>
                  <a:cubicBezTo>
                    <a:pt x="5330131" y="1124340"/>
                    <a:pt x="5143294" y="1070582"/>
                    <a:pt x="5045157" y="1119782"/>
                  </a:cubicBezTo>
                  <a:cubicBezTo>
                    <a:pt x="4947020" y="1168982"/>
                    <a:pt x="4640330" y="1088745"/>
                    <a:pt x="4510543" y="1119782"/>
                  </a:cubicBezTo>
                  <a:cubicBezTo>
                    <a:pt x="4380756" y="1150819"/>
                    <a:pt x="4184439" y="1063519"/>
                    <a:pt x="3923056" y="1119782"/>
                  </a:cubicBezTo>
                  <a:cubicBezTo>
                    <a:pt x="3661673" y="1176045"/>
                    <a:pt x="3588355" y="1095444"/>
                    <a:pt x="3441316" y="1119782"/>
                  </a:cubicBezTo>
                  <a:cubicBezTo>
                    <a:pt x="3294277" y="1144120"/>
                    <a:pt x="3046063" y="1090027"/>
                    <a:pt x="2800954" y="1119782"/>
                  </a:cubicBezTo>
                  <a:cubicBezTo>
                    <a:pt x="2555845" y="1149537"/>
                    <a:pt x="2356741" y="1077485"/>
                    <a:pt x="2107719" y="1119782"/>
                  </a:cubicBezTo>
                  <a:cubicBezTo>
                    <a:pt x="1858698" y="1162079"/>
                    <a:pt x="1824821" y="1096539"/>
                    <a:pt x="1573105" y="1119782"/>
                  </a:cubicBezTo>
                  <a:cubicBezTo>
                    <a:pt x="1321389" y="1143025"/>
                    <a:pt x="1191489" y="1102157"/>
                    <a:pt x="879869" y="1119782"/>
                  </a:cubicBezTo>
                  <a:cubicBezTo>
                    <a:pt x="568249" y="1137407"/>
                    <a:pt x="434309" y="1097738"/>
                    <a:pt x="186634" y="1119782"/>
                  </a:cubicBezTo>
                  <a:cubicBezTo>
                    <a:pt x="78307" y="1116622"/>
                    <a:pt x="4046" y="1009449"/>
                    <a:pt x="0" y="933148"/>
                  </a:cubicBezTo>
                  <a:lnTo>
                    <a:pt x="0" y="933152"/>
                  </a:lnTo>
                  <a:cubicBezTo>
                    <a:pt x="-26796" y="821415"/>
                    <a:pt x="18858" y="713853"/>
                    <a:pt x="0" y="653206"/>
                  </a:cubicBezTo>
                  <a:lnTo>
                    <a:pt x="0" y="653206"/>
                  </a:lnTo>
                  <a:cubicBezTo>
                    <a:pt x="-265" y="512894"/>
                    <a:pt x="14998" y="327549"/>
                    <a:pt x="0" y="186634"/>
                  </a:cubicBezTo>
                  <a:close/>
                </a:path>
                <a:path w="9384040" h="1119782" stroke="0" extrusionOk="0">
                  <a:moveTo>
                    <a:pt x="0" y="186634"/>
                  </a:moveTo>
                  <a:cubicBezTo>
                    <a:pt x="-23708" y="68935"/>
                    <a:pt x="79111" y="1669"/>
                    <a:pt x="186634" y="0"/>
                  </a:cubicBezTo>
                  <a:cubicBezTo>
                    <a:pt x="414019" y="-52017"/>
                    <a:pt x="612531" y="75376"/>
                    <a:pt x="879869" y="0"/>
                  </a:cubicBezTo>
                  <a:cubicBezTo>
                    <a:pt x="1147207" y="-75376"/>
                    <a:pt x="1234069" y="41147"/>
                    <a:pt x="1414483" y="0"/>
                  </a:cubicBezTo>
                  <a:cubicBezTo>
                    <a:pt x="1594897" y="-41147"/>
                    <a:pt x="1794987" y="48932"/>
                    <a:pt x="1896223" y="0"/>
                  </a:cubicBezTo>
                  <a:cubicBezTo>
                    <a:pt x="1997459" y="-48932"/>
                    <a:pt x="2281465" y="64578"/>
                    <a:pt x="2536585" y="0"/>
                  </a:cubicBezTo>
                  <a:cubicBezTo>
                    <a:pt x="2791705" y="-64578"/>
                    <a:pt x="2853503" y="44351"/>
                    <a:pt x="3071198" y="0"/>
                  </a:cubicBezTo>
                  <a:cubicBezTo>
                    <a:pt x="3288893" y="-44351"/>
                    <a:pt x="3549919" y="55001"/>
                    <a:pt x="3764434" y="0"/>
                  </a:cubicBezTo>
                  <a:cubicBezTo>
                    <a:pt x="3978949" y="-55001"/>
                    <a:pt x="4141124" y="8730"/>
                    <a:pt x="4246174" y="0"/>
                  </a:cubicBezTo>
                  <a:cubicBezTo>
                    <a:pt x="4351224" y="-8730"/>
                    <a:pt x="4759808" y="75101"/>
                    <a:pt x="4939409" y="0"/>
                  </a:cubicBezTo>
                  <a:cubicBezTo>
                    <a:pt x="5119011" y="-75101"/>
                    <a:pt x="5344603" y="21942"/>
                    <a:pt x="5474023" y="0"/>
                  </a:cubicBezTo>
                  <a:lnTo>
                    <a:pt x="5474023" y="0"/>
                  </a:lnTo>
                  <a:cubicBezTo>
                    <a:pt x="5763155" y="-24398"/>
                    <a:pt x="5834601" y="4651"/>
                    <a:pt x="6060526" y="0"/>
                  </a:cubicBezTo>
                  <a:cubicBezTo>
                    <a:pt x="6286451" y="-4651"/>
                    <a:pt x="6489813" y="59619"/>
                    <a:pt x="6623568" y="0"/>
                  </a:cubicBezTo>
                  <a:cubicBezTo>
                    <a:pt x="6757323" y="-59619"/>
                    <a:pt x="7065995" y="66623"/>
                    <a:pt x="7233531" y="0"/>
                  </a:cubicBezTo>
                  <a:cubicBezTo>
                    <a:pt x="7401067" y="-66623"/>
                    <a:pt x="7686097" y="70023"/>
                    <a:pt x="7820033" y="0"/>
                  </a:cubicBezTo>
                  <a:cubicBezTo>
                    <a:pt x="7976525" y="-22778"/>
                    <a:pt x="8131821" y="40229"/>
                    <a:pt x="8306705" y="0"/>
                  </a:cubicBezTo>
                  <a:cubicBezTo>
                    <a:pt x="8481589" y="-40229"/>
                    <a:pt x="8546125" y="25262"/>
                    <a:pt x="8779603" y="0"/>
                  </a:cubicBezTo>
                  <a:cubicBezTo>
                    <a:pt x="9013081" y="-25262"/>
                    <a:pt x="9031211" y="10591"/>
                    <a:pt x="9197406" y="0"/>
                  </a:cubicBezTo>
                  <a:cubicBezTo>
                    <a:pt x="9280128" y="11884"/>
                    <a:pt x="9377419" y="95398"/>
                    <a:pt x="9384040" y="186634"/>
                  </a:cubicBezTo>
                  <a:cubicBezTo>
                    <a:pt x="9404304" y="280557"/>
                    <a:pt x="9368931" y="489536"/>
                    <a:pt x="9384040" y="653206"/>
                  </a:cubicBezTo>
                  <a:cubicBezTo>
                    <a:pt x="9494597" y="621484"/>
                    <a:pt x="9601565" y="638083"/>
                    <a:pt x="9683203" y="610696"/>
                  </a:cubicBezTo>
                  <a:cubicBezTo>
                    <a:pt x="9644512" y="721900"/>
                    <a:pt x="9449261" y="791156"/>
                    <a:pt x="9384040" y="933152"/>
                  </a:cubicBezTo>
                  <a:lnTo>
                    <a:pt x="9384040" y="933148"/>
                  </a:lnTo>
                  <a:cubicBezTo>
                    <a:pt x="9397164" y="1038960"/>
                    <a:pt x="9287793" y="1135595"/>
                    <a:pt x="9197406" y="1119782"/>
                  </a:cubicBezTo>
                  <a:cubicBezTo>
                    <a:pt x="9004313" y="1147138"/>
                    <a:pt x="8871843" y="1118046"/>
                    <a:pt x="8779603" y="1119782"/>
                  </a:cubicBezTo>
                  <a:cubicBezTo>
                    <a:pt x="8687363" y="1121518"/>
                    <a:pt x="8469519" y="1096042"/>
                    <a:pt x="8306705" y="1119782"/>
                  </a:cubicBezTo>
                  <a:cubicBezTo>
                    <a:pt x="8143891" y="1143522"/>
                    <a:pt x="8024993" y="1116494"/>
                    <a:pt x="7820033" y="1119782"/>
                  </a:cubicBezTo>
                  <a:cubicBezTo>
                    <a:pt x="7565863" y="1186351"/>
                    <a:pt x="7425809" y="1081148"/>
                    <a:pt x="7186610" y="1119782"/>
                  </a:cubicBezTo>
                  <a:cubicBezTo>
                    <a:pt x="6947411" y="1158416"/>
                    <a:pt x="6829352" y="1085290"/>
                    <a:pt x="6553188" y="1119782"/>
                  </a:cubicBezTo>
                  <a:cubicBezTo>
                    <a:pt x="6277024" y="1154274"/>
                    <a:pt x="5761801" y="1104698"/>
                    <a:pt x="5474023" y="1119782"/>
                  </a:cubicBezTo>
                  <a:lnTo>
                    <a:pt x="5474023" y="1119782"/>
                  </a:lnTo>
                  <a:cubicBezTo>
                    <a:pt x="5213834" y="1159840"/>
                    <a:pt x="4995656" y="1071889"/>
                    <a:pt x="4833661" y="1119782"/>
                  </a:cubicBezTo>
                  <a:cubicBezTo>
                    <a:pt x="4671666" y="1167675"/>
                    <a:pt x="4608335" y="1092303"/>
                    <a:pt x="4404795" y="1119782"/>
                  </a:cubicBezTo>
                  <a:cubicBezTo>
                    <a:pt x="4201255" y="1147261"/>
                    <a:pt x="4138130" y="1087467"/>
                    <a:pt x="3923056" y="1119782"/>
                  </a:cubicBezTo>
                  <a:cubicBezTo>
                    <a:pt x="3707982" y="1152097"/>
                    <a:pt x="3572242" y="1105542"/>
                    <a:pt x="3282694" y="1119782"/>
                  </a:cubicBezTo>
                  <a:cubicBezTo>
                    <a:pt x="2993146" y="1134022"/>
                    <a:pt x="2992594" y="1109925"/>
                    <a:pt x="2800954" y="1119782"/>
                  </a:cubicBezTo>
                  <a:cubicBezTo>
                    <a:pt x="2609314" y="1129639"/>
                    <a:pt x="2575217" y="1091594"/>
                    <a:pt x="2372088" y="1119782"/>
                  </a:cubicBezTo>
                  <a:cubicBezTo>
                    <a:pt x="2168959" y="1147970"/>
                    <a:pt x="2130833" y="1071258"/>
                    <a:pt x="1890348" y="1119782"/>
                  </a:cubicBezTo>
                  <a:cubicBezTo>
                    <a:pt x="1649863" y="1168306"/>
                    <a:pt x="1585443" y="1109372"/>
                    <a:pt x="1355734" y="1119782"/>
                  </a:cubicBezTo>
                  <a:cubicBezTo>
                    <a:pt x="1126025" y="1130192"/>
                    <a:pt x="907708" y="1096466"/>
                    <a:pt x="768247" y="1119782"/>
                  </a:cubicBezTo>
                  <a:cubicBezTo>
                    <a:pt x="628786" y="1143098"/>
                    <a:pt x="428502" y="1073264"/>
                    <a:pt x="186634" y="1119782"/>
                  </a:cubicBezTo>
                  <a:cubicBezTo>
                    <a:pt x="89789" y="1135795"/>
                    <a:pt x="16327" y="1043819"/>
                    <a:pt x="0" y="933148"/>
                  </a:cubicBezTo>
                  <a:lnTo>
                    <a:pt x="0" y="933152"/>
                  </a:lnTo>
                  <a:cubicBezTo>
                    <a:pt x="-16387" y="840945"/>
                    <a:pt x="31488" y="734219"/>
                    <a:pt x="0" y="653206"/>
                  </a:cubicBezTo>
                  <a:lnTo>
                    <a:pt x="0" y="653206"/>
                  </a:lnTo>
                  <a:cubicBezTo>
                    <a:pt x="-17293" y="516402"/>
                    <a:pt x="34001" y="339319"/>
                    <a:pt x="0" y="18663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53188"/>
                        <a:gd name="adj2" fmla="val 4537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180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腎臟的功能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: 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調節身體水分與鹽分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、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排除毒素產生尿液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，維持體液與血壓的平衡，讓身體所有組織可以正常運作，此外也參與了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維生素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D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、荷爾蒙、紅血球生成素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的製造，是非常重要的器官。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6C4A3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2" name="圖片 11" descr="一張含有 圓形 的圖片&#10;&#10;自動產生的描述">
              <a:extLst>
                <a:ext uri="{FF2B5EF4-FFF2-40B4-BE49-F238E27FC236}">
                  <a16:creationId xmlns:a16="http://schemas.microsoft.com/office/drawing/2014/main" id="{5162044D-7F03-DC1A-425F-0F6C1BB62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09"/>
            <a:stretch/>
          </p:blipFill>
          <p:spPr>
            <a:xfrm>
              <a:off x="10183083" y="4753898"/>
              <a:ext cx="1808752" cy="1568517"/>
            </a:xfrm>
            <a:prstGeom prst="rect">
              <a:avLst/>
            </a:prstGeom>
          </p:spPr>
        </p:pic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7645E9B4-A0D7-4465-2E29-AB011CB65F70}"/>
              </a:ext>
            </a:extLst>
          </p:cNvPr>
          <p:cNvGrpSpPr/>
          <p:nvPr/>
        </p:nvGrpSpPr>
        <p:grpSpPr>
          <a:xfrm>
            <a:off x="624822" y="1091327"/>
            <a:ext cx="2528072" cy="3582829"/>
            <a:chOff x="624822" y="1091327"/>
            <a:chExt cx="2528072" cy="3582829"/>
          </a:xfrm>
        </p:grpSpPr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id="{5818D493-8800-BA9C-0D53-880317C0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7833">
              <a:off x="624822" y="1091327"/>
              <a:ext cx="2528072" cy="3582829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24EB24CA-FD5F-3B6B-69EC-8D77B0C012B6}"/>
                </a:ext>
              </a:extLst>
            </p:cNvPr>
            <p:cNvSpPr txBox="1">
              <a:spLocks/>
            </p:cNvSpPr>
            <p:nvPr/>
          </p:nvSpPr>
          <p:spPr>
            <a:xfrm>
              <a:off x="643789" y="3402181"/>
              <a:ext cx="2031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移除過多水分、</a:t>
              </a:r>
              <a:b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代謝廢物與毒素維持體液酸鹼平衡</a:t>
              </a:r>
            </a:p>
          </p:txBody>
        </p:sp>
        <p:pic>
          <p:nvPicPr>
            <p:cNvPr id="43" name="圖片 42" descr="一張含有 標誌 的圖片&#10;&#10;自動產生的描述">
              <a:extLst>
                <a:ext uri="{FF2B5EF4-FFF2-40B4-BE49-F238E27FC236}">
                  <a16:creationId xmlns:a16="http://schemas.microsoft.com/office/drawing/2014/main" id="{4DBA954D-AECD-9252-D4CF-B040C206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2" y="1553509"/>
              <a:ext cx="1715575" cy="1624827"/>
            </a:xfrm>
            <a:prstGeom prst="rect">
              <a:avLst/>
            </a:prstGeom>
          </p:spPr>
        </p:pic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85059760-DBD0-2E1C-36A6-4E1E399A3E90}"/>
              </a:ext>
            </a:extLst>
          </p:cNvPr>
          <p:cNvGrpSpPr/>
          <p:nvPr/>
        </p:nvGrpSpPr>
        <p:grpSpPr>
          <a:xfrm>
            <a:off x="3388210" y="1091326"/>
            <a:ext cx="2528072" cy="3582829"/>
            <a:chOff x="3388210" y="1091326"/>
            <a:chExt cx="2528072" cy="3582829"/>
          </a:xfrm>
        </p:grpSpPr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F7CEF9C6-1E94-19B9-7AB9-AA4F2954D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7833">
              <a:off x="3388210" y="1091326"/>
              <a:ext cx="2528072" cy="3582829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5ECC8F87-6A50-5B65-BEBF-CA6D496C03A9}"/>
                </a:ext>
              </a:extLst>
            </p:cNvPr>
            <p:cNvSpPr txBox="1"/>
            <p:nvPr/>
          </p:nvSpPr>
          <p:spPr>
            <a:xfrm>
              <a:off x="3407177" y="3531996"/>
              <a:ext cx="203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合成活性維生素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</a:p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維持骨骼健康</a:t>
              </a:r>
            </a:p>
          </p:txBody>
        </p: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787912D-9AC9-D6A2-C86A-F1826398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553" y="1592063"/>
              <a:ext cx="1228655" cy="1763300"/>
            </a:xfrm>
            <a:prstGeom prst="rect">
              <a:avLst/>
            </a:prstGeom>
          </p:spPr>
        </p:pic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EBD38162-19B0-716A-28AB-424A9800E438}"/>
              </a:ext>
            </a:extLst>
          </p:cNvPr>
          <p:cNvGrpSpPr/>
          <p:nvPr/>
        </p:nvGrpSpPr>
        <p:grpSpPr>
          <a:xfrm>
            <a:off x="6077788" y="1091326"/>
            <a:ext cx="2601882" cy="3582829"/>
            <a:chOff x="6077788" y="1091326"/>
            <a:chExt cx="2601882" cy="3582829"/>
          </a:xfrm>
        </p:grpSpPr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6B4C3429-E9D3-7FD6-4AC2-D33AE449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7833">
              <a:off x="6151598" y="1091326"/>
              <a:ext cx="2528072" cy="3582829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54D7E79C-B2F8-4ACB-0E67-4DC8BEF7B11F}"/>
                </a:ext>
              </a:extLst>
            </p:cNvPr>
            <p:cNvSpPr txBox="1"/>
            <p:nvPr/>
          </p:nvSpPr>
          <p:spPr>
            <a:xfrm>
              <a:off x="6077788" y="3531996"/>
              <a:ext cx="2233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製造和分泌荷爾蒙 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如腎素可調節血壓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F77EE127-31EF-A92B-3FCF-0E66DC85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621" y="1648300"/>
              <a:ext cx="1615201" cy="1732392"/>
            </a:xfrm>
            <a:prstGeom prst="rect">
              <a:avLst/>
            </a:prstGeom>
          </p:spPr>
        </p:pic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46BF6A53-876A-D6A5-815E-92C5FAFA9FC5}"/>
              </a:ext>
            </a:extLst>
          </p:cNvPr>
          <p:cNvGrpSpPr/>
          <p:nvPr/>
        </p:nvGrpSpPr>
        <p:grpSpPr>
          <a:xfrm>
            <a:off x="8914986" y="1091326"/>
            <a:ext cx="2528072" cy="3582829"/>
            <a:chOff x="8914986" y="1091326"/>
            <a:chExt cx="2528072" cy="3582829"/>
          </a:xfrm>
        </p:grpSpPr>
        <p:pic>
          <p:nvPicPr>
            <p:cNvPr id="29" name="圖形 28">
              <a:extLst>
                <a:ext uri="{FF2B5EF4-FFF2-40B4-BE49-F238E27FC236}">
                  <a16:creationId xmlns:a16="http://schemas.microsoft.com/office/drawing/2014/main" id="{750F9EB2-0116-7D1A-B824-ABD777256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7833">
              <a:off x="8914986" y="1091326"/>
              <a:ext cx="2528072" cy="3582829"/>
            </a:xfrm>
            <a:prstGeom prst="rect">
              <a:avLst/>
            </a:prstGeom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3ABDB5FB-D81F-3052-99C0-95028F260798}"/>
                </a:ext>
              </a:extLst>
            </p:cNvPr>
            <p:cNvSpPr txBox="1"/>
            <p:nvPr/>
          </p:nvSpPr>
          <p:spPr>
            <a:xfrm>
              <a:off x="8988477" y="3531996"/>
              <a:ext cx="203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製造紅血球生成素</a:t>
              </a:r>
              <a:endParaRPr lang="en-US" altLang="zh-TW" sz="18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維持循環系統</a:t>
              </a:r>
              <a:endParaRPr lang="en-US" altLang="zh-TW" sz="18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2452CC4E-F070-B9FF-D822-FA08CA42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9502" y="1855539"/>
              <a:ext cx="1703575" cy="1266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3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4F2C9D5-CD86-1CB3-EBE1-B884B2030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衛生福利部國民健康署。慢性腎臟病健康管理手冊</a:t>
            </a:r>
            <a:r>
              <a:rPr lang="en-US" altLang="zh-TW" dirty="0"/>
              <a:t>(2018)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A8FC-36A5-7CDD-AE5F-63CD09C47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BF8BD-5A95-4241-8071-24B320ACF703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1A5FC7-C5B8-BABC-E692-4D36260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365125"/>
            <a:ext cx="11292114" cy="726201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Microsoft JhengHei"/>
                <a:ea typeface="Microsoft JhengHei"/>
                <a:sym typeface="Microsoft JhengHei"/>
              </a:rPr>
              <a:t>腎臟出問題會怎樣</a:t>
            </a:r>
            <a:r>
              <a:rPr lang="en-US" altLang="zh-TW" b="1" baseline="50000" dirty="0">
                <a:latin typeface="Microsoft JhengHei"/>
                <a:ea typeface="Microsoft JhengHei"/>
                <a:sym typeface="Microsoft JhengHei"/>
              </a:rPr>
              <a:t>1</a:t>
            </a:r>
            <a:endParaRPr lang="zh-TW" altLang="en-US" b="1" dirty="0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54B18B3A-8B39-7B8D-7E23-00FB22A9E4ED}"/>
              </a:ext>
            </a:extLst>
          </p:cNvPr>
          <p:cNvSpPr txBox="1">
            <a:spLocks/>
          </p:cNvSpPr>
          <p:nvPr/>
        </p:nvSpPr>
        <p:spPr>
          <a:xfrm>
            <a:off x="4767636" y="5292512"/>
            <a:ext cx="5976257" cy="47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2BFD2A1B-73A8-BC96-6E91-CC8D1F052C4F}"/>
              </a:ext>
            </a:extLst>
          </p:cNvPr>
          <p:cNvSpPr txBox="1">
            <a:spLocks/>
          </p:cNvSpPr>
          <p:nvPr/>
        </p:nvSpPr>
        <p:spPr>
          <a:xfrm>
            <a:off x="4596979" y="4480734"/>
            <a:ext cx="4836807" cy="1109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BE84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kumimoji="1" lang="zh-TW" altLang="en-US" sz="1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kumimoji="1" lang="zh-TW" altLang="en-US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7645E9B4-A0D7-4465-2E29-AB011CB65F70}"/>
              </a:ext>
            </a:extLst>
          </p:cNvPr>
          <p:cNvGrpSpPr/>
          <p:nvPr/>
        </p:nvGrpSpPr>
        <p:grpSpPr>
          <a:xfrm>
            <a:off x="624822" y="1091327"/>
            <a:ext cx="2528072" cy="3582829"/>
            <a:chOff x="624822" y="1091327"/>
            <a:chExt cx="2528072" cy="3582829"/>
          </a:xfrm>
        </p:grpSpPr>
        <p:pic>
          <p:nvPicPr>
            <p:cNvPr id="20" name="圖形 19">
              <a:extLst>
                <a:ext uri="{FF2B5EF4-FFF2-40B4-BE49-F238E27FC236}">
                  <a16:creationId xmlns:a16="http://schemas.microsoft.com/office/drawing/2014/main" id="{5818D493-8800-BA9C-0D53-880317C0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7833">
              <a:off x="624822" y="1091327"/>
              <a:ext cx="2528072" cy="3582829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24EB24CA-FD5F-3B6B-69EC-8D77B0C012B6}"/>
                </a:ext>
              </a:extLst>
            </p:cNvPr>
            <p:cNvSpPr txBox="1">
              <a:spLocks/>
            </p:cNvSpPr>
            <p:nvPr/>
          </p:nvSpPr>
          <p:spPr>
            <a:xfrm>
              <a:off x="643789" y="3402181"/>
              <a:ext cx="2031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移除過多水分、</a:t>
              </a:r>
              <a:b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代謝廢物與毒素維持體液酸鹼平衡</a:t>
              </a:r>
            </a:p>
          </p:txBody>
        </p:sp>
        <p:pic>
          <p:nvPicPr>
            <p:cNvPr id="43" name="圖片 42" descr="一張含有 標誌 的圖片&#10;&#10;自動產生的描述">
              <a:extLst>
                <a:ext uri="{FF2B5EF4-FFF2-40B4-BE49-F238E27FC236}">
                  <a16:creationId xmlns:a16="http://schemas.microsoft.com/office/drawing/2014/main" id="{4DBA954D-AECD-9252-D4CF-B040C206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2" y="1553509"/>
              <a:ext cx="1715575" cy="1624827"/>
            </a:xfrm>
            <a:prstGeom prst="rect">
              <a:avLst/>
            </a:prstGeom>
          </p:spPr>
        </p:pic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85059760-DBD0-2E1C-36A6-4E1E399A3E90}"/>
              </a:ext>
            </a:extLst>
          </p:cNvPr>
          <p:cNvGrpSpPr/>
          <p:nvPr/>
        </p:nvGrpSpPr>
        <p:grpSpPr>
          <a:xfrm>
            <a:off x="3388210" y="1091326"/>
            <a:ext cx="2528072" cy="3582829"/>
            <a:chOff x="3388210" y="1091326"/>
            <a:chExt cx="2528072" cy="3582829"/>
          </a:xfrm>
        </p:grpSpPr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F7CEF9C6-1E94-19B9-7AB9-AA4F2954D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7833">
              <a:off x="3388210" y="1091326"/>
              <a:ext cx="2528072" cy="3582829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5ECC8F87-6A50-5B65-BEBF-CA6D496C03A9}"/>
                </a:ext>
              </a:extLst>
            </p:cNvPr>
            <p:cNvSpPr txBox="1"/>
            <p:nvPr/>
          </p:nvSpPr>
          <p:spPr>
            <a:xfrm>
              <a:off x="3407177" y="3531996"/>
              <a:ext cx="203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合成活性維生素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</a:p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維持骨骼健康</a:t>
              </a:r>
            </a:p>
          </p:txBody>
        </p: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787912D-9AC9-D6A2-C86A-F1826398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553" y="1592063"/>
              <a:ext cx="1228655" cy="1763300"/>
            </a:xfrm>
            <a:prstGeom prst="rect">
              <a:avLst/>
            </a:prstGeom>
          </p:spPr>
        </p:pic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EBD38162-19B0-716A-28AB-424A9800E438}"/>
              </a:ext>
            </a:extLst>
          </p:cNvPr>
          <p:cNvGrpSpPr/>
          <p:nvPr/>
        </p:nvGrpSpPr>
        <p:grpSpPr>
          <a:xfrm>
            <a:off x="6077788" y="1091326"/>
            <a:ext cx="2601882" cy="3582829"/>
            <a:chOff x="6077788" y="1091326"/>
            <a:chExt cx="2601882" cy="3582829"/>
          </a:xfrm>
        </p:grpSpPr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6B4C3429-E9D3-7FD6-4AC2-D33AE449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7833">
              <a:off x="6151598" y="1091326"/>
              <a:ext cx="2528072" cy="3582829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54D7E79C-B2F8-4ACB-0E67-4DC8BEF7B11F}"/>
                </a:ext>
              </a:extLst>
            </p:cNvPr>
            <p:cNvSpPr txBox="1"/>
            <p:nvPr/>
          </p:nvSpPr>
          <p:spPr>
            <a:xfrm>
              <a:off x="6077788" y="3531996"/>
              <a:ext cx="2233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製造和分泌荷爾蒙 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如腎素可調節血壓</a:t>
              </a:r>
              <a:r>
                <a:rPr lang="en-US" altLang="zh-TW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F77EE127-31EF-A92B-3FCF-0E66DC85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621" y="1648300"/>
              <a:ext cx="1615201" cy="1732392"/>
            </a:xfrm>
            <a:prstGeom prst="rect">
              <a:avLst/>
            </a:prstGeom>
          </p:spPr>
        </p:pic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46BF6A53-876A-D6A5-815E-92C5FAFA9FC5}"/>
              </a:ext>
            </a:extLst>
          </p:cNvPr>
          <p:cNvGrpSpPr/>
          <p:nvPr/>
        </p:nvGrpSpPr>
        <p:grpSpPr>
          <a:xfrm>
            <a:off x="8914986" y="1091326"/>
            <a:ext cx="2528072" cy="3582829"/>
            <a:chOff x="8914986" y="1091326"/>
            <a:chExt cx="2528072" cy="3582829"/>
          </a:xfrm>
        </p:grpSpPr>
        <p:pic>
          <p:nvPicPr>
            <p:cNvPr id="29" name="圖形 28">
              <a:extLst>
                <a:ext uri="{FF2B5EF4-FFF2-40B4-BE49-F238E27FC236}">
                  <a16:creationId xmlns:a16="http://schemas.microsoft.com/office/drawing/2014/main" id="{750F9EB2-0116-7D1A-B824-ABD777256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7833">
              <a:off x="8914986" y="1091326"/>
              <a:ext cx="2528072" cy="3582829"/>
            </a:xfrm>
            <a:prstGeom prst="rect">
              <a:avLst/>
            </a:prstGeom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3ABDB5FB-D81F-3052-99C0-95028F260798}"/>
                </a:ext>
              </a:extLst>
            </p:cNvPr>
            <p:cNvSpPr txBox="1"/>
            <p:nvPr/>
          </p:nvSpPr>
          <p:spPr>
            <a:xfrm>
              <a:off x="8988477" y="3531996"/>
              <a:ext cx="203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製造紅血球生成素</a:t>
              </a:r>
              <a:endParaRPr lang="en-US" altLang="zh-TW" sz="18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solidFill>
                    <a:srgbClr val="6C4A3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維持循環系統</a:t>
              </a:r>
              <a:endParaRPr lang="en-US" altLang="zh-TW" sz="1800" b="1" dirty="0">
                <a:solidFill>
                  <a:srgbClr val="6C4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2452CC4E-F070-B9FF-D822-FA08CA42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9502" y="1855539"/>
              <a:ext cx="1703575" cy="1266761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33BA8348-DD77-DCFC-202C-A78CE73568AF}"/>
              </a:ext>
            </a:extLst>
          </p:cNvPr>
          <p:cNvGrpSpPr/>
          <p:nvPr/>
        </p:nvGrpSpPr>
        <p:grpSpPr>
          <a:xfrm>
            <a:off x="3379522" y="1077247"/>
            <a:ext cx="2540306" cy="3596670"/>
            <a:chOff x="3379522" y="1077247"/>
            <a:chExt cx="2540306" cy="3596670"/>
          </a:xfrm>
        </p:grpSpPr>
        <p:pic>
          <p:nvPicPr>
            <p:cNvPr id="9" name="圖片 8" descr="一張含有 圓形 的圖片&#10;&#10;自動產生的描述">
              <a:extLst>
                <a:ext uri="{FF2B5EF4-FFF2-40B4-BE49-F238E27FC236}">
                  <a16:creationId xmlns:a16="http://schemas.microsoft.com/office/drawing/2014/main" id="{A8AF758E-BBE3-77EA-B8B2-C4BA4AA71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045">
              <a:off x="3379522" y="1077247"/>
              <a:ext cx="2540306" cy="359667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C523A54-BD6B-0C78-01A4-BE44303AAAA9}"/>
                </a:ext>
              </a:extLst>
            </p:cNvPr>
            <p:cNvSpPr txBox="1"/>
            <p:nvPr/>
          </p:nvSpPr>
          <p:spPr>
            <a:xfrm>
              <a:off x="3545152" y="3651839"/>
              <a:ext cx="1880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骨質疏鬆</a:t>
              </a:r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C088FD6F-D989-95F8-CA28-EEF4EBBDC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058" y="1707404"/>
              <a:ext cx="1470932" cy="1470932"/>
            </a:xfrm>
            <a:prstGeom prst="rect">
              <a:avLst/>
            </a:prstGeom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CEA6A42A-50EF-EB79-8597-B889DEFFE34F}"/>
              </a:ext>
            </a:extLst>
          </p:cNvPr>
          <p:cNvGrpSpPr/>
          <p:nvPr/>
        </p:nvGrpSpPr>
        <p:grpSpPr>
          <a:xfrm>
            <a:off x="619382" y="1077247"/>
            <a:ext cx="2540306" cy="3596670"/>
            <a:chOff x="619382" y="1077247"/>
            <a:chExt cx="2540306" cy="359667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EC161C3C-E69A-B788-3973-0337EB733E16}"/>
                </a:ext>
              </a:extLst>
            </p:cNvPr>
            <p:cNvGrpSpPr/>
            <p:nvPr/>
          </p:nvGrpSpPr>
          <p:grpSpPr>
            <a:xfrm>
              <a:off x="619382" y="1077247"/>
              <a:ext cx="2540306" cy="3596670"/>
              <a:chOff x="619382" y="1077247"/>
              <a:chExt cx="2540306" cy="3596670"/>
            </a:xfrm>
          </p:grpSpPr>
          <p:pic>
            <p:nvPicPr>
              <p:cNvPr id="4" name="圖片 3" descr="一張含有 圓形 的圖片&#10;&#10;自動產生的描述">
                <a:extLst>
                  <a:ext uri="{FF2B5EF4-FFF2-40B4-BE49-F238E27FC236}">
                    <a16:creationId xmlns:a16="http://schemas.microsoft.com/office/drawing/2014/main" id="{C7F19F71-683F-8807-9944-09640E3E5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8045">
                <a:off x="619382" y="1077247"/>
                <a:ext cx="2540306" cy="3596670"/>
              </a:xfrm>
              <a:prstGeom prst="rect">
                <a:avLst/>
              </a:prstGeom>
            </p:spPr>
          </p:pic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D6C7696-969D-30D6-AF56-F63139DAA71C}"/>
                  </a:ext>
                </a:extLst>
              </p:cNvPr>
              <p:cNvSpPr txBox="1"/>
              <p:nvPr/>
            </p:nvSpPr>
            <p:spPr>
              <a:xfrm>
                <a:off x="785012" y="3380692"/>
                <a:ext cx="18803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排尿異常或困難、蛋白尿、血尿、四肢水腫</a:t>
                </a:r>
              </a:p>
            </p:txBody>
          </p:sp>
        </p:grpSp>
        <p:pic>
          <p:nvPicPr>
            <p:cNvPr id="23" name="圖片 22" descr="一張含有 文字, 美工圖案 的圖片&#10;&#10;自動產生的描述">
              <a:extLst>
                <a:ext uri="{FF2B5EF4-FFF2-40B4-BE49-F238E27FC236}">
                  <a16:creationId xmlns:a16="http://schemas.microsoft.com/office/drawing/2014/main" id="{6F55A830-A0B8-9D5F-0745-E1893AF6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744" y="1388474"/>
              <a:ext cx="833189" cy="1866343"/>
            </a:xfrm>
            <a:prstGeom prst="rect">
              <a:avLst/>
            </a:prstGeom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360B0C72-511D-9D99-17CB-2D594D818AB3}"/>
              </a:ext>
            </a:extLst>
          </p:cNvPr>
          <p:cNvGrpSpPr/>
          <p:nvPr/>
        </p:nvGrpSpPr>
        <p:grpSpPr>
          <a:xfrm>
            <a:off x="6142910" y="1077247"/>
            <a:ext cx="2540306" cy="3596670"/>
            <a:chOff x="6142910" y="1077247"/>
            <a:chExt cx="2540306" cy="3596670"/>
          </a:xfrm>
        </p:grpSpPr>
        <p:pic>
          <p:nvPicPr>
            <p:cNvPr id="13" name="圖片 12" descr="一張含有 圓形 的圖片&#10;&#10;自動產生的描述">
              <a:extLst>
                <a:ext uri="{FF2B5EF4-FFF2-40B4-BE49-F238E27FC236}">
                  <a16:creationId xmlns:a16="http://schemas.microsoft.com/office/drawing/2014/main" id="{B4033C11-0A7B-97B1-F1A8-EB3AEDF89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045">
              <a:off x="6142910" y="1077247"/>
              <a:ext cx="2540306" cy="3596670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9B3DFBB-87DB-B3AA-BCC7-17DEA6AB32FD}"/>
                </a:ext>
              </a:extLst>
            </p:cNvPr>
            <p:cNvSpPr txBox="1"/>
            <p:nvPr/>
          </p:nvSpPr>
          <p:spPr>
            <a:xfrm>
              <a:off x="6308540" y="3651839"/>
              <a:ext cx="1880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血壓升高</a:t>
              </a:r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EE28674D-72B9-334A-FE1B-D1E477A1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22142" y="1818549"/>
              <a:ext cx="1466720" cy="1303751"/>
            </a:xfrm>
            <a:prstGeom prst="rect">
              <a:avLst/>
            </a:prstGeom>
          </p:spPr>
        </p:pic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56436A8-B704-5229-0EE2-EA3AB3C6EE61}"/>
              </a:ext>
            </a:extLst>
          </p:cNvPr>
          <p:cNvGrpSpPr/>
          <p:nvPr/>
        </p:nvGrpSpPr>
        <p:grpSpPr>
          <a:xfrm>
            <a:off x="8896677" y="1077247"/>
            <a:ext cx="2540306" cy="3596670"/>
            <a:chOff x="8925963" y="1077247"/>
            <a:chExt cx="2540306" cy="3596670"/>
          </a:xfrm>
        </p:grpSpPr>
        <p:pic>
          <p:nvPicPr>
            <p:cNvPr id="15" name="圖片 14" descr="一張含有 圓形 的圖片&#10;&#10;自動產生的描述">
              <a:extLst>
                <a:ext uri="{FF2B5EF4-FFF2-40B4-BE49-F238E27FC236}">
                  <a16:creationId xmlns:a16="http://schemas.microsoft.com/office/drawing/2014/main" id="{96C64C84-4F28-4114-91A5-0329C0C7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045">
              <a:off x="8925963" y="1077247"/>
              <a:ext cx="2540306" cy="3596670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7B3657D0-0ECA-9DBC-05B0-BF10F33C29FC}"/>
                </a:ext>
              </a:extLst>
            </p:cNvPr>
            <p:cNvSpPr txBox="1"/>
            <p:nvPr/>
          </p:nvSpPr>
          <p:spPr>
            <a:xfrm>
              <a:off x="9091593" y="3651839"/>
              <a:ext cx="1880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貧血</a:t>
              </a:r>
            </a:p>
          </p:txBody>
        </p: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1B33A0AA-A455-BCD7-AABF-1463612E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976" y="1888976"/>
              <a:ext cx="1676625" cy="1199885"/>
            </a:xfrm>
            <a:prstGeom prst="rect">
              <a:avLst/>
            </a:prstGeom>
          </p:spPr>
        </p:pic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EE69A077-1B3B-9C5C-2072-310677471AF5}"/>
              </a:ext>
            </a:extLst>
          </p:cNvPr>
          <p:cNvGrpSpPr/>
          <p:nvPr/>
        </p:nvGrpSpPr>
        <p:grpSpPr>
          <a:xfrm>
            <a:off x="454904" y="4753898"/>
            <a:ext cx="11536931" cy="1568517"/>
            <a:chOff x="454904" y="4753898"/>
            <a:chExt cx="11536931" cy="1568517"/>
          </a:xfrm>
        </p:grpSpPr>
        <p:sp>
          <p:nvSpPr>
            <p:cNvPr id="46" name="圓角矩形圖說文字 4">
              <a:extLst>
                <a:ext uri="{FF2B5EF4-FFF2-40B4-BE49-F238E27FC236}">
                  <a16:creationId xmlns:a16="http://schemas.microsoft.com/office/drawing/2014/main" id="{1CC6A3C0-98E8-E8E3-CEE6-43DE2F95DD10}"/>
                </a:ext>
              </a:extLst>
            </p:cNvPr>
            <p:cNvSpPr/>
            <p:nvPr/>
          </p:nvSpPr>
          <p:spPr>
            <a:xfrm>
              <a:off x="454904" y="4996036"/>
              <a:ext cx="9384040" cy="1119782"/>
            </a:xfrm>
            <a:custGeom>
              <a:avLst/>
              <a:gdLst>
                <a:gd name="connsiteX0" fmla="*/ 0 w 9384040"/>
                <a:gd name="connsiteY0" fmla="*/ 186634 h 1119782"/>
                <a:gd name="connsiteX1" fmla="*/ 186634 w 9384040"/>
                <a:gd name="connsiteY1" fmla="*/ 0 h 1119782"/>
                <a:gd name="connsiteX2" fmla="*/ 668374 w 9384040"/>
                <a:gd name="connsiteY2" fmla="*/ 0 h 1119782"/>
                <a:gd name="connsiteX3" fmla="*/ 1255862 w 9384040"/>
                <a:gd name="connsiteY3" fmla="*/ 0 h 1119782"/>
                <a:gd name="connsiteX4" fmla="*/ 1949097 w 9384040"/>
                <a:gd name="connsiteY4" fmla="*/ 0 h 1119782"/>
                <a:gd name="connsiteX5" fmla="*/ 2642332 w 9384040"/>
                <a:gd name="connsiteY5" fmla="*/ 0 h 1119782"/>
                <a:gd name="connsiteX6" fmla="*/ 3282694 w 9384040"/>
                <a:gd name="connsiteY6" fmla="*/ 0 h 1119782"/>
                <a:gd name="connsiteX7" fmla="*/ 3923056 w 9384040"/>
                <a:gd name="connsiteY7" fmla="*/ 0 h 1119782"/>
                <a:gd name="connsiteX8" fmla="*/ 4563417 w 9384040"/>
                <a:gd name="connsiteY8" fmla="*/ 0 h 1119782"/>
                <a:gd name="connsiteX9" fmla="*/ 5474023 w 9384040"/>
                <a:gd name="connsiteY9" fmla="*/ 0 h 1119782"/>
                <a:gd name="connsiteX10" fmla="*/ 5474023 w 9384040"/>
                <a:gd name="connsiteY10" fmla="*/ 0 h 1119782"/>
                <a:gd name="connsiteX11" fmla="*/ 6107446 w 9384040"/>
                <a:gd name="connsiteY11" fmla="*/ 0 h 1119782"/>
                <a:gd name="connsiteX12" fmla="*/ 6693948 w 9384040"/>
                <a:gd name="connsiteY12" fmla="*/ 0 h 1119782"/>
                <a:gd name="connsiteX13" fmla="*/ 7210070 w 9384040"/>
                <a:gd name="connsiteY13" fmla="*/ 0 h 1119782"/>
                <a:gd name="connsiteX14" fmla="*/ 7820033 w 9384040"/>
                <a:gd name="connsiteY14" fmla="*/ 0 h 1119782"/>
                <a:gd name="connsiteX15" fmla="*/ 8237836 w 9384040"/>
                <a:gd name="connsiteY15" fmla="*/ 0 h 1119782"/>
                <a:gd name="connsiteX16" fmla="*/ 8710734 w 9384040"/>
                <a:gd name="connsiteY16" fmla="*/ 0 h 1119782"/>
                <a:gd name="connsiteX17" fmla="*/ 9197406 w 9384040"/>
                <a:gd name="connsiteY17" fmla="*/ 0 h 1119782"/>
                <a:gd name="connsiteX18" fmla="*/ 9384040 w 9384040"/>
                <a:gd name="connsiteY18" fmla="*/ 186634 h 1119782"/>
                <a:gd name="connsiteX19" fmla="*/ 9384040 w 9384040"/>
                <a:gd name="connsiteY19" fmla="*/ 653206 h 1119782"/>
                <a:gd name="connsiteX20" fmla="*/ 9683203 w 9384040"/>
                <a:gd name="connsiteY20" fmla="*/ 610696 h 1119782"/>
                <a:gd name="connsiteX21" fmla="*/ 9384040 w 9384040"/>
                <a:gd name="connsiteY21" fmla="*/ 933152 h 1119782"/>
                <a:gd name="connsiteX22" fmla="*/ 9384040 w 9384040"/>
                <a:gd name="connsiteY22" fmla="*/ 933148 h 1119782"/>
                <a:gd name="connsiteX23" fmla="*/ 9197406 w 9384040"/>
                <a:gd name="connsiteY23" fmla="*/ 1119782 h 1119782"/>
                <a:gd name="connsiteX24" fmla="*/ 8738282 w 9384040"/>
                <a:gd name="connsiteY24" fmla="*/ 1119782 h 1119782"/>
                <a:gd name="connsiteX25" fmla="*/ 8320479 w 9384040"/>
                <a:gd name="connsiteY25" fmla="*/ 1119782 h 1119782"/>
                <a:gd name="connsiteX26" fmla="*/ 7820033 w 9384040"/>
                <a:gd name="connsiteY26" fmla="*/ 1119782 h 1119782"/>
                <a:gd name="connsiteX27" fmla="*/ 7280451 w 9384040"/>
                <a:gd name="connsiteY27" fmla="*/ 1119782 h 1119782"/>
                <a:gd name="connsiteX28" fmla="*/ 6764329 w 9384040"/>
                <a:gd name="connsiteY28" fmla="*/ 1119782 h 1119782"/>
                <a:gd name="connsiteX29" fmla="*/ 6130906 w 9384040"/>
                <a:gd name="connsiteY29" fmla="*/ 1119782 h 1119782"/>
                <a:gd name="connsiteX30" fmla="*/ 5474023 w 9384040"/>
                <a:gd name="connsiteY30" fmla="*/ 1119782 h 1119782"/>
                <a:gd name="connsiteX31" fmla="*/ 5474023 w 9384040"/>
                <a:gd name="connsiteY31" fmla="*/ 1119782 h 1119782"/>
                <a:gd name="connsiteX32" fmla="*/ 5045157 w 9384040"/>
                <a:gd name="connsiteY32" fmla="*/ 1119782 h 1119782"/>
                <a:gd name="connsiteX33" fmla="*/ 4510543 w 9384040"/>
                <a:gd name="connsiteY33" fmla="*/ 1119782 h 1119782"/>
                <a:gd name="connsiteX34" fmla="*/ 3923056 w 9384040"/>
                <a:gd name="connsiteY34" fmla="*/ 1119782 h 1119782"/>
                <a:gd name="connsiteX35" fmla="*/ 3441316 w 9384040"/>
                <a:gd name="connsiteY35" fmla="*/ 1119782 h 1119782"/>
                <a:gd name="connsiteX36" fmla="*/ 2800954 w 9384040"/>
                <a:gd name="connsiteY36" fmla="*/ 1119782 h 1119782"/>
                <a:gd name="connsiteX37" fmla="*/ 2107719 w 9384040"/>
                <a:gd name="connsiteY37" fmla="*/ 1119782 h 1119782"/>
                <a:gd name="connsiteX38" fmla="*/ 1573105 w 9384040"/>
                <a:gd name="connsiteY38" fmla="*/ 1119782 h 1119782"/>
                <a:gd name="connsiteX39" fmla="*/ 879869 w 9384040"/>
                <a:gd name="connsiteY39" fmla="*/ 1119782 h 1119782"/>
                <a:gd name="connsiteX40" fmla="*/ 186634 w 9384040"/>
                <a:gd name="connsiteY40" fmla="*/ 1119782 h 1119782"/>
                <a:gd name="connsiteX41" fmla="*/ 0 w 9384040"/>
                <a:gd name="connsiteY41" fmla="*/ 933148 h 1119782"/>
                <a:gd name="connsiteX42" fmla="*/ 0 w 9384040"/>
                <a:gd name="connsiteY42" fmla="*/ 933152 h 1119782"/>
                <a:gd name="connsiteX43" fmla="*/ 0 w 9384040"/>
                <a:gd name="connsiteY43" fmla="*/ 653206 h 1119782"/>
                <a:gd name="connsiteX44" fmla="*/ 0 w 9384040"/>
                <a:gd name="connsiteY44" fmla="*/ 653206 h 1119782"/>
                <a:gd name="connsiteX45" fmla="*/ 0 w 9384040"/>
                <a:gd name="connsiteY45" fmla="*/ 186634 h 111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384040" h="1119782" fill="none" extrusionOk="0">
                  <a:moveTo>
                    <a:pt x="0" y="186634"/>
                  </a:moveTo>
                  <a:cubicBezTo>
                    <a:pt x="1181" y="81571"/>
                    <a:pt x="69941" y="19023"/>
                    <a:pt x="186634" y="0"/>
                  </a:cubicBezTo>
                  <a:cubicBezTo>
                    <a:pt x="371880" y="-13482"/>
                    <a:pt x="487082" y="31112"/>
                    <a:pt x="668374" y="0"/>
                  </a:cubicBezTo>
                  <a:cubicBezTo>
                    <a:pt x="849666" y="-31112"/>
                    <a:pt x="1034111" y="17001"/>
                    <a:pt x="1255862" y="0"/>
                  </a:cubicBezTo>
                  <a:cubicBezTo>
                    <a:pt x="1477613" y="-17001"/>
                    <a:pt x="1790128" y="44811"/>
                    <a:pt x="1949097" y="0"/>
                  </a:cubicBezTo>
                  <a:cubicBezTo>
                    <a:pt x="2108066" y="-44811"/>
                    <a:pt x="2396963" y="12828"/>
                    <a:pt x="2642332" y="0"/>
                  </a:cubicBezTo>
                  <a:cubicBezTo>
                    <a:pt x="2887702" y="-12828"/>
                    <a:pt x="3151658" y="74975"/>
                    <a:pt x="3282694" y="0"/>
                  </a:cubicBezTo>
                  <a:cubicBezTo>
                    <a:pt x="3413730" y="-74975"/>
                    <a:pt x="3640984" y="58249"/>
                    <a:pt x="3923056" y="0"/>
                  </a:cubicBezTo>
                  <a:cubicBezTo>
                    <a:pt x="4205128" y="-58249"/>
                    <a:pt x="4320738" y="34938"/>
                    <a:pt x="4563417" y="0"/>
                  </a:cubicBezTo>
                  <a:cubicBezTo>
                    <a:pt x="4806096" y="-34938"/>
                    <a:pt x="5060208" y="72131"/>
                    <a:pt x="5474023" y="0"/>
                  </a:cubicBezTo>
                  <a:lnTo>
                    <a:pt x="5474023" y="0"/>
                  </a:lnTo>
                  <a:cubicBezTo>
                    <a:pt x="5788770" y="-39370"/>
                    <a:pt x="5868303" y="62392"/>
                    <a:pt x="6107446" y="0"/>
                  </a:cubicBezTo>
                  <a:cubicBezTo>
                    <a:pt x="6346589" y="-62392"/>
                    <a:pt x="6563769" y="20151"/>
                    <a:pt x="6693948" y="0"/>
                  </a:cubicBezTo>
                  <a:cubicBezTo>
                    <a:pt x="6824127" y="-20151"/>
                    <a:pt x="6961476" y="33815"/>
                    <a:pt x="7210070" y="0"/>
                  </a:cubicBezTo>
                  <a:cubicBezTo>
                    <a:pt x="7458664" y="-33815"/>
                    <a:pt x="7616241" y="33560"/>
                    <a:pt x="7820033" y="0"/>
                  </a:cubicBezTo>
                  <a:cubicBezTo>
                    <a:pt x="7907071" y="-27127"/>
                    <a:pt x="8056793" y="414"/>
                    <a:pt x="8237836" y="0"/>
                  </a:cubicBezTo>
                  <a:cubicBezTo>
                    <a:pt x="8418879" y="-414"/>
                    <a:pt x="8606357" y="35769"/>
                    <a:pt x="8710734" y="0"/>
                  </a:cubicBezTo>
                  <a:cubicBezTo>
                    <a:pt x="8815111" y="-35769"/>
                    <a:pt x="9020709" y="28883"/>
                    <a:pt x="9197406" y="0"/>
                  </a:cubicBezTo>
                  <a:cubicBezTo>
                    <a:pt x="9282063" y="4425"/>
                    <a:pt x="9388331" y="95328"/>
                    <a:pt x="9384040" y="186634"/>
                  </a:cubicBezTo>
                  <a:cubicBezTo>
                    <a:pt x="9421987" y="349333"/>
                    <a:pt x="9332159" y="445516"/>
                    <a:pt x="9384040" y="653206"/>
                  </a:cubicBezTo>
                  <a:cubicBezTo>
                    <a:pt x="9531316" y="622229"/>
                    <a:pt x="9616823" y="630590"/>
                    <a:pt x="9683203" y="610696"/>
                  </a:cubicBezTo>
                  <a:cubicBezTo>
                    <a:pt x="9630650" y="724684"/>
                    <a:pt x="9475508" y="794109"/>
                    <a:pt x="9384040" y="933152"/>
                  </a:cubicBezTo>
                  <a:lnTo>
                    <a:pt x="9384040" y="933148"/>
                  </a:lnTo>
                  <a:cubicBezTo>
                    <a:pt x="9378450" y="1046116"/>
                    <a:pt x="9290472" y="1122152"/>
                    <a:pt x="9197406" y="1119782"/>
                  </a:cubicBezTo>
                  <a:cubicBezTo>
                    <a:pt x="9015351" y="1144745"/>
                    <a:pt x="8897147" y="1082687"/>
                    <a:pt x="8738282" y="1119782"/>
                  </a:cubicBezTo>
                  <a:cubicBezTo>
                    <a:pt x="8579417" y="1156877"/>
                    <a:pt x="8444313" y="1118663"/>
                    <a:pt x="8320479" y="1119782"/>
                  </a:cubicBezTo>
                  <a:cubicBezTo>
                    <a:pt x="8196645" y="1120901"/>
                    <a:pt x="7931483" y="1111576"/>
                    <a:pt x="7820033" y="1119782"/>
                  </a:cubicBezTo>
                  <a:cubicBezTo>
                    <a:pt x="7550881" y="1155933"/>
                    <a:pt x="7500248" y="1075440"/>
                    <a:pt x="7280451" y="1119782"/>
                  </a:cubicBezTo>
                  <a:cubicBezTo>
                    <a:pt x="7060654" y="1164124"/>
                    <a:pt x="6996803" y="1082331"/>
                    <a:pt x="6764329" y="1119782"/>
                  </a:cubicBezTo>
                  <a:cubicBezTo>
                    <a:pt x="6531855" y="1157233"/>
                    <a:pt x="6425910" y="1102150"/>
                    <a:pt x="6130906" y="1119782"/>
                  </a:cubicBezTo>
                  <a:cubicBezTo>
                    <a:pt x="5835902" y="1137414"/>
                    <a:pt x="5782793" y="1073684"/>
                    <a:pt x="5474023" y="1119782"/>
                  </a:cubicBezTo>
                  <a:lnTo>
                    <a:pt x="5474023" y="1119782"/>
                  </a:lnTo>
                  <a:cubicBezTo>
                    <a:pt x="5330131" y="1124340"/>
                    <a:pt x="5143294" y="1070582"/>
                    <a:pt x="5045157" y="1119782"/>
                  </a:cubicBezTo>
                  <a:cubicBezTo>
                    <a:pt x="4947020" y="1168982"/>
                    <a:pt x="4640330" y="1088745"/>
                    <a:pt x="4510543" y="1119782"/>
                  </a:cubicBezTo>
                  <a:cubicBezTo>
                    <a:pt x="4380756" y="1150819"/>
                    <a:pt x="4184439" y="1063519"/>
                    <a:pt x="3923056" y="1119782"/>
                  </a:cubicBezTo>
                  <a:cubicBezTo>
                    <a:pt x="3661673" y="1176045"/>
                    <a:pt x="3588355" y="1095444"/>
                    <a:pt x="3441316" y="1119782"/>
                  </a:cubicBezTo>
                  <a:cubicBezTo>
                    <a:pt x="3294277" y="1144120"/>
                    <a:pt x="3046063" y="1090027"/>
                    <a:pt x="2800954" y="1119782"/>
                  </a:cubicBezTo>
                  <a:cubicBezTo>
                    <a:pt x="2555845" y="1149537"/>
                    <a:pt x="2356741" y="1077485"/>
                    <a:pt x="2107719" y="1119782"/>
                  </a:cubicBezTo>
                  <a:cubicBezTo>
                    <a:pt x="1858698" y="1162079"/>
                    <a:pt x="1824821" y="1096539"/>
                    <a:pt x="1573105" y="1119782"/>
                  </a:cubicBezTo>
                  <a:cubicBezTo>
                    <a:pt x="1321389" y="1143025"/>
                    <a:pt x="1191489" y="1102157"/>
                    <a:pt x="879869" y="1119782"/>
                  </a:cubicBezTo>
                  <a:cubicBezTo>
                    <a:pt x="568249" y="1137407"/>
                    <a:pt x="434309" y="1097738"/>
                    <a:pt x="186634" y="1119782"/>
                  </a:cubicBezTo>
                  <a:cubicBezTo>
                    <a:pt x="78307" y="1116622"/>
                    <a:pt x="4046" y="1009449"/>
                    <a:pt x="0" y="933148"/>
                  </a:cubicBezTo>
                  <a:lnTo>
                    <a:pt x="0" y="933152"/>
                  </a:lnTo>
                  <a:cubicBezTo>
                    <a:pt x="-26796" y="821415"/>
                    <a:pt x="18858" y="713853"/>
                    <a:pt x="0" y="653206"/>
                  </a:cubicBezTo>
                  <a:lnTo>
                    <a:pt x="0" y="653206"/>
                  </a:lnTo>
                  <a:cubicBezTo>
                    <a:pt x="-265" y="512894"/>
                    <a:pt x="14998" y="327549"/>
                    <a:pt x="0" y="186634"/>
                  </a:cubicBezTo>
                  <a:close/>
                </a:path>
                <a:path w="9384040" h="1119782" stroke="0" extrusionOk="0">
                  <a:moveTo>
                    <a:pt x="0" y="186634"/>
                  </a:moveTo>
                  <a:cubicBezTo>
                    <a:pt x="-23708" y="68935"/>
                    <a:pt x="79111" y="1669"/>
                    <a:pt x="186634" y="0"/>
                  </a:cubicBezTo>
                  <a:cubicBezTo>
                    <a:pt x="414019" y="-52017"/>
                    <a:pt x="612531" y="75376"/>
                    <a:pt x="879869" y="0"/>
                  </a:cubicBezTo>
                  <a:cubicBezTo>
                    <a:pt x="1147207" y="-75376"/>
                    <a:pt x="1234069" y="41147"/>
                    <a:pt x="1414483" y="0"/>
                  </a:cubicBezTo>
                  <a:cubicBezTo>
                    <a:pt x="1594897" y="-41147"/>
                    <a:pt x="1794987" y="48932"/>
                    <a:pt x="1896223" y="0"/>
                  </a:cubicBezTo>
                  <a:cubicBezTo>
                    <a:pt x="1997459" y="-48932"/>
                    <a:pt x="2281465" y="64578"/>
                    <a:pt x="2536585" y="0"/>
                  </a:cubicBezTo>
                  <a:cubicBezTo>
                    <a:pt x="2791705" y="-64578"/>
                    <a:pt x="2853503" y="44351"/>
                    <a:pt x="3071198" y="0"/>
                  </a:cubicBezTo>
                  <a:cubicBezTo>
                    <a:pt x="3288893" y="-44351"/>
                    <a:pt x="3549919" y="55001"/>
                    <a:pt x="3764434" y="0"/>
                  </a:cubicBezTo>
                  <a:cubicBezTo>
                    <a:pt x="3978949" y="-55001"/>
                    <a:pt x="4141124" y="8730"/>
                    <a:pt x="4246174" y="0"/>
                  </a:cubicBezTo>
                  <a:cubicBezTo>
                    <a:pt x="4351224" y="-8730"/>
                    <a:pt x="4759808" y="75101"/>
                    <a:pt x="4939409" y="0"/>
                  </a:cubicBezTo>
                  <a:cubicBezTo>
                    <a:pt x="5119011" y="-75101"/>
                    <a:pt x="5344603" y="21942"/>
                    <a:pt x="5474023" y="0"/>
                  </a:cubicBezTo>
                  <a:lnTo>
                    <a:pt x="5474023" y="0"/>
                  </a:lnTo>
                  <a:cubicBezTo>
                    <a:pt x="5763155" y="-24398"/>
                    <a:pt x="5834601" y="4651"/>
                    <a:pt x="6060526" y="0"/>
                  </a:cubicBezTo>
                  <a:cubicBezTo>
                    <a:pt x="6286451" y="-4651"/>
                    <a:pt x="6489813" y="59619"/>
                    <a:pt x="6623568" y="0"/>
                  </a:cubicBezTo>
                  <a:cubicBezTo>
                    <a:pt x="6757323" y="-59619"/>
                    <a:pt x="7065995" y="66623"/>
                    <a:pt x="7233531" y="0"/>
                  </a:cubicBezTo>
                  <a:cubicBezTo>
                    <a:pt x="7401067" y="-66623"/>
                    <a:pt x="7686097" y="70023"/>
                    <a:pt x="7820033" y="0"/>
                  </a:cubicBezTo>
                  <a:cubicBezTo>
                    <a:pt x="7976525" y="-22778"/>
                    <a:pt x="8131821" y="40229"/>
                    <a:pt x="8306705" y="0"/>
                  </a:cubicBezTo>
                  <a:cubicBezTo>
                    <a:pt x="8481589" y="-40229"/>
                    <a:pt x="8546125" y="25262"/>
                    <a:pt x="8779603" y="0"/>
                  </a:cubicBezTo>
                  <a:cubicBezTo>
                    <a:pt x="9013081" y="-25262"/>
                    <a:pt x="9031211" y="10591"/>
                    <a:pt x="9197406" y="0"/>
                  </a:cubicBezTo>
                  <a:cubicBezTo>
                    <a:pt x="9280128" y="11884"/>
                    <a:pt x="9377419" y="95398"/>
                    <a:pt x="9384040" y="186634"/>
                  </a:cubicBezTo>
                  <a:cubicBezTo>
                    <a:pt x="9404304" y="280557"/>
                    <a:pt x="9368931" y="489536"/>
                    <a:pt x="9384040" y="653206"/>
                  </a:cubicBezTo>
                  <a:cubicBezTo>
                    <a:pt x="9494597" y="621484"/>
                    <a:pt x="9601565" y="638083"/>
                    <a:pt x="9683203" y="610696"/>
                  </a:cubicBezTo>
                  <a:cubicBezTo>
                    <a:pt x="9644512" y="721900"/>
                    <a:pt x="9449261" y="791156"/>
                    <a:pt x="9384040" y="933152"/>
                  </a:cubicBezTo>
                  <a:lnTo>
                    <a:pt x="9384040" y="933148"/>
                  </a:lnTo>
                  <a:cubicBezTo>
                    <a:pt x="9397164" y="1038960"/>
                    <a:pt x="9287793" y="1135595"/>
                    <a:pt x="9197406" y="1119782"/>
                  </a:cubicBezTo>
                  <a:cubicBezTo>
                    <a:pt x="9004313" y="1147138"/>
                    <a:pt x="8871843" y="1118046"/>
                    <a:pt x="8779603" y="1119782"/>
                  </a:cubicBezTo>
                  <a:cubicBezTo>
                    <a:pt x="8687363" y="1121518"/>
                    <a:pt x="8469519" y="1096042"/>
                    <a:pt x="8306705" y="1119782"/>
                  </a:cubicBezTo>
                  <a:cubicBezTo>
                    <a:pt x="8143891" y="1143522"/>
                    <a:pt x="8024993" y="1116494"/>
                    <a:pt x="7820033" y="1119782"/>
                  </a:cubicBezTo>
                  <a:cubicBezTo>
                    <a:pt x="7565863" y="1186351"/>
                    <a:pt x="7425809" y="1081148"/>
                    <a:pt x="7186610" y="1119782"/>
                  </a:cubicBezTo>
                  <a:cubicBezTo>
                    <a:pt x="6947411" y="1158416"/>
                    <a:pt x="6829352" y="1085290"/>
                    <a:pt x="6553188" y="1119782"/>
                  </a:cubicBezTo>
                  <a:cubicBezTo>
                    <a:pt x="6277024" y="1154274"/>
                    <a:pt x="5761801" y="1104698"/>
                    <a:pt x="5474023" y="1119782"/>
                  </a:cubicBezTo>
                  <a:lnTo>
                    <a:pt x="5474023" y="1119782"/>
                  </a:lnTo>
                  <a:cubicBezTo>
                    <a:pt x="5213834" y="1159840"/>
                    <a:pt x="4995656" y="1071889"/>
                    <a:pt x="4833661" y="1119782"/>
                  </a:cubicBezTo>
                  <a:cubicBezTo>
                    <a:pt x="4671666" y="1167675"/>
                    <a:pt x="4608335" y="1092303"/>
                    <a:pt x="4404795" y="1119782"/>
                  </a:cubicBezTo>
                  <a:cubicBezTo>
                    <a:pt x="4201255" y="1147261"/>
                    <a:pt x="4138130" y="1087467"/>
                    <a:pt x="3923056" y="1119782"/>
                  </a:cubicBezTo>
                  <a:cubicBezTo>
                    <a:pt x="3707982" y="1152097"/>
                    <a:pt x="3572242" y="1105542"/>
                    <a:pt x="3282694" y="1119782"/>
                  </a:cubicBezTo>
                  <a:cubicBezTo>
                    <a:pt x="2993146" y="1134022"/>
                    <a:pt x="2992594" y="1109925"/>
                    <a:pt x="2800954" y="1119782"/>
                  </a:cubicBezTo>
                  <a:cubicBezTo>
                    <a:pt x="2609314" y="1129639"/>
                    <a:pt x="2575217" y="1091594"/>
                    <a:pt x="2372088" y="1119782"/>
                  </a:cubicBezTo>
                  <a:cubicBezTo>
                    <a:pt x="2168959" y="1147970"/>
                    <a:pt x="2130833" y="1071258"/>
                    <a:pt x="1890348" y="1119782"/>
                  </a:cubicBezTo>
                  <a:cubicBezTo>
                    <a:pt x="1649863" y="1168306"/>
                    <a:pt x="1585443" y="1109372"/>
                    <a:pt x="1355734" y="1119782"/>
                  </a:cubicBezTo>
                  <a:cubicBezTo>
                    <a:pt x="1126025" y="1130192"/>
                    <a:pt x="907708" y="1096466"/>
                    <a:pt x="768247" y="1119782"/>
                  </a:cubicBezTo>
                  <a:cubicBezTo>
                    <a:pt x="628786" y="1143098"/>
                    <a:pt x="428502" y="1073264"/>
                    <a:pt x="186634" y="1119782"/>
                  </a:cubicBezTo>
                  <a:cubicBezTo>
                    <a:pt x="89789" y="1135795"/>
                    <a:pt x="16327" y="1043819"/>
                    <a:pt x="0" y="933148"/>
                  </a:cubicBezTo>
                  <a:lnTo>
                    <a:pt x="0" y="933152"/>
                  </a:lnTo>
                  <a:cubicBezTo>
                    <a:pt x="-16387" y="840945"/>
                    <a:pt x="31488" y="734219"/>
                    <a:pt x="0" y="653206"/>
                  </a:cubicBezTo>
                  <a:lnTo>
                    <a:pt x="0" y="653206"/>
                  </a:lnTo>
                  <a:cubicBezTo>
                    <a:pt x="-17293" y="516402"/>
                    <a:pt x="34001" y="339319"/>
                    <a:pt x="0" y="18663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E846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wedgeRoundRectCallout">
                      <a:avLst>
                        <a:gd name="adj1" fmla="val 53188"/>
                        <a:gd name="adj2" fmla="val 4537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rIns="180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腎臟的功能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: 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調節身體水分與鹽分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、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排除毒素產生尿液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，維持體液與血壓的平衡，讓身體所有組織可以正常運作，此外也參與了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維生素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D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、荷爾蒙、紅血球生成素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C4A37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的製造，是非常重要的器官。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6C4A3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8" name="圖片 47" descr="一張含有 圓形 的圖片&#10;&#10;自動產生的描述">
              <a:extLst>
                <a:ext uri="{FF2B5EF4-FFF2-40B4-BE49-F238E27FC236}">
                  <a16:creationId xmlns:a16="http://schemas.microsoft.com/office/drawing/2014/main" id="{1F008363-FE6B-BF94-47A8-52EBEE06C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09"/>
            <a:stretch/>
          </p:blipFill>
          <p:spPr>
            <a:xfrm>
              <a:off x="10183083" y="4753898"/>
              <a:ext cx="1808752" cy="1568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3023C-2E88-7D7B-B911-ADA91930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95D90-C8BB-4E10-6CF8-D399B445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下列哪些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腎臟的功能？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清除代謝廢物，排除毒素，製造尿液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4" y="5580873"/>
            <a:ext cx="3662310" cy="945756"/>
          </a:xfrm>
        </p:spPr>
        <p:txBody>
          <a:bodyPr lIns="108000" rIns="108000">
            <a:normAutofit/>
          </a:bodyPr>
          <a:lstStyle/>
          <a:p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維持電解質與酸鹼度的平衡</a:t>
            </a:r>
            <a:endPara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調整水分、體液、血壓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造血和維持骨骼健康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Q1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交換氧氣、二氧化碳</a:t>
            </a:r>
          </a:p>
        </p:txBody>
      </p:sp>
    </p:spTree>
    <p:extLst>
      <p:ext uri="{BB962C8B-B14F-4D97-AF65-F5344CB8AC3E}">
        <p14:creationId xmlns:p14="http://schemas.microsoft.com/office/powerpoint/2010/main" val="264012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891F96C-EE49-B58E-F9C3-5B9231B2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DBA4538B-E325-5BAE-2A0B-F29F8327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E308D5-2EA6-933C-B643-0A2B35BB0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下列哪些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不是</a:t>
            </a:r>
            <a:r>
              <a:rPr lang="zh-TW" altLang="en-US" sz="3200" b="1" dirty="0">
                <a:solidFill>
                  <a:schemeClr val="bg1"/>
                </a:solidFill>
              </a:rPr>
              <a:t>腎臟的功能？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E287402-E9AB-6202-A91B-1D136E8F50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清除代謝廢物，排除毒素，製造尿液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11D6F-6776-5C6D-AE6C-97B937E0E0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3" y="5580873"/>
            <a:ext cx="3662310" cy="945756"/>
          </a:xfrm>
          <a:solidFill>
            <a:schemeClr val="bg1"/>
          </a:solidFill>
          <a:ln>
            <a:solidFill>
              <a:srgbClr val="6C4A3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08000" tIns="46800" rIns="108000" bIns="45720" rtlCol="0" anchor="ctr">
            <a:normAutofit/>
          </a:bodyPr>
          <a:lstStyle/>
          <a:p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維持電解質與酸鹼度的平衡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A43ABB6-9118-61F7-1C4D-B6C9184738A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調整水分、體液、血壓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3F2303D-4F7D-54C1-FCE0-908E329309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4845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14020 w 3662310"/>
              <a:gd name="connsiteY1" fmla="*/ 0 h 945756"/>
              <a:gd name="connsiteX2" fmla="*/ 992993 w 3662310"/>
              <a:gd name="connsiteY2" fmla="*/ 0 h 945756"/>
              <a:gd name="connsiteX3" fmla="*/ 1577106 w 3662310"/>
              <a:gd name="connsiteY3" fmla="*/ 0 h 945756"/>
              <a:gd name="connsiteX4" fmla="*/ 2091126 w 3662310"/>
              <a:gd name="connsiteY4" fmla="*/ 0 h 945756"/>
              <a:gd name="connsiteX5" fmla="*/ 2710287 w 3662310"/>
              <a:gd name="connsiteY5" fmla="*/ 0 h 945756"/>
              <a:gd name="connsiteX6" fmla="*/ 3504681 w 3662310"/>
              <a:gd name="connsiteY6" fmla="*/ 0 h 945756"/>
              <a:gd name="connsiteX7" fmla="*/ 3662310 w 3662310"/>
              <a:gd name="connsiteY7" fmla="*/ 157629 h 945756"/>
              <a:gd name="connsiteX8" fmla="*/ 3662310 w 3662310"/>
              <a:gd name="connsiteY8" fmla="*/ 528049 h 945756"/>
              <a:gd name="connsiteX9" fmla="*/ 3662310 w 3662310"/>
              <a:gd name="connsiteY9" fmla="*/ 945756 h 945756"/>
              <a:gd name="connsiteX10" fmla="*/ 3662310 w 3662310"/>
              <a:gd name="connsiteY10" fmla="*/ 945756 h 945756"/>
              <a:gd name="connsiteX11" fmla="*/ 3043150 w 3662310"/>
              <a:gd name="connsiteY11" fmla="*/ 945756 h 945756"/>
              <a:gd name="connsiteX12" fmla="*/ 2423989 w 3662310"/>
              <a:gd name="connsiteY12" fmla="*/ 945756 h 945756"/>
              <a:gd name="connsiteX13" fmla="*/ 1874923 w 3662310"/>
              <a:gd name="connsiteY13" fmla="*/ 945756 h 945756"/>
              <a:gd name="connsiteX14" fmla="*/ 1325856 w 3662310"/>
              <a:gd name="connsiteY14" fmla="*/ 945756 h 945756"/>
              <a:gd name="connsiteX15" fmla="*/ 741743 w 3662310"/>
              <a:gd name="connsiteY15" fmla="*/ 945756 h 945756"/>
              <a:gd name="connsiteX16" fmla="*/ 157629 w 3662310"/>
              <a:gd name="connsiteY16" fmla="*/ 945756 h 945756"/>
              <a:gd name="connsiteX17" fmla="*/ 0 w 3662310"/>
              <a:gd name="connsiteY17" fmla="*/ 788127 h 945756"/>
              <a:gd name="connsiteX18" fmla="*/ 0 w 3662310"/>
              <a:gd name="connsiteY18" fmla="*/ 394064 h 945756"/>
              <a:gd name="connsiteX19" fmla="*/ 0 w 3662310"/>
              <a:gd name="connsiteY19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134351" y="12760"/>
                  <a:pt x="405379" y="-24794"/>
                  <a:pt x="514020" y="0"/>
                </a:cubicBezTo>
                <a:cubicBezTo>
                  <a:pt x="622661" y="24794"/>
                  <a:pt x="818325" y="-28"/>
                  <a:pt x="992993" y="0"/>
                </a:cubicBezTo>
                <a:cubicBezTo>
                  <a:pt x="1167661" y="28"/>
                  <a:pt x="1407393" y="5983"/>
                  <a:pt x="1577106" y="0"/>
                </a:cubicBezTo>
                <a:cubicBezTo>
                  <a:pt x="1746819" y="-5983"/>
                  <a:pt x="1927631" y="-23237"/>
                  <a:pt x="2091126" y="0"/>
                </a:cubicBezTo>
                <a:cubicBezTo>
                  <a:pt x="2254621" y="23237"/>
                  <a:pt x="2506767" y="24803"/>
                  <a:pt x="2710287" y="0"/>
                </a:cubicBezTo>
                <a:cubicBezTo>
                  <a:pt x="2913807" y="-24803"/>
                  <a:pt x="3199526" y="17839"/>
                  <a:pt x="3504681" y="0"/>
                </a:cubicBezTo>
                <a:cubicBezTo>
                  <a:pt x="3554599" y="45529"/>
                  <a:pt x="3601220" y="108626"/>
                  <a:pt x="3662310" y="157629"/>
                </a:cubicBezTo>
                <a:cubicBezTo>
                  <a:pt x="3674092" y="260168"/>
                  <a:pt x="3646669" y="384538"/>
                  <a:pt x="3662310" y="528049"/>
                </a:cubicBezTo>
                <a:cubicBezTo>
                  <a:pt x="3677951" y="671560"/>
                  <a:pt x="3660504" y="835301"/>
                  <a:pt x="3662310" y="945756"/>
                </a:cubicBezTo>
                <a:lnTo>
                  <a:pt x="3662310" y="945756"/>
                </a:lnTo>
                <a:cubicBezTo>
                  <a:pt x="3436018" y="921718"/>
                  <a:pt x="3256287" y="959058"/>
                  <a:pt x="3043150" y="945756"/>
                </a:cubicBezTo>
                <a:cubicBezTo>
                  <a:pt x="2830013" y="932454"/>
                  <a:pt x="2699079" y="941126"/>
                  <a:pt x="2423989" y="945756"/>
                </a:cubicBezTo>
                <a:cubicBezTo>
                  <a:pt x="2148899" y="950386"/>
                  <a:pt x="2090325" y="926025"/>
                  <a:pt x="1874923" y="945756"/>
                </a:cubicBezTo>
                <a:cubicBezTo>
                  <a:pt x="1659521" y="965487"/>
                  <a:pt x="1525513" y="966229"/>
                  <a:pt x="1325856" y="945756"/>
                </a:cubicBezTo>
                <a:cubicBezTo>
                  <a:pt x="1126199" y="925283"/>
                  <a:pt x="981898" y="955953"/>
                  <a:pt x="741743" y="945756"/>
                </a:cubicBezTo>
                <a:cubicBezTo>
                  <a:pt x="501588" y="935559"/>
                  <a:pt x="368541" y="962427"/>
                  <a:pt x="157629" y="945756"/>
                </a:cubicBezTo>
                <a:cubicBezTo>
                  <a:pt x="111837" y="907514"/>
                  <a:pt x="77127" y="857364"/>
                  <a:pt x="0" y="788127"/>
                </a:cubicBezTo>
                <a:cubicBezTo>
                  <a:pt x="-16392" y="593012"/>
                  <a:pt x="19545" y="588930"/>
                  <a:pt x="0" y="394064"/>
                </a:cubicBezTo>
                <a:cubicBezTo>
                  <a:pt x="-19545" y="199198"/>
                  <a:pt x="-8104" y="177286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09745" y="-1618"/>
                  <a:pt x="275528" y="-5336"/>
                  <a:pt x="514020" y="0"/>
                </a:cubicBezTo>
                <a:cubicBezTo>
                  <a:pt x="752512" y="5336"/>
                  <a:pt x="851214" y="14015"/>
                  <a:pt x="992993" y="0"/>
                </a:cubicBezTo>
                <a:cubicBezTo>
                  <a:pt x="1134772" y="-14015"/>
                  <a:pt x="1335477" y="3324"/>
                  <a:pt x="1507013" y="0"/>
                </a:cubicBezTo>
                <a:cubicBezTo>
                  <a:pt x="1678549" y="-3324"/>
                  <a:pt x="1887835" y="6324"/>
                  <a:pt x="2091126" y="0"/>
                </a:cubicBezTo>
                <a:cubicBezTo>
                  <a:pt x="2294417" y="-6324"/>
                  <a:pt x="2412235" y="-28156"/>
                  <a:pt x="2710287" y="0"/>
                </a:cubicBezTo>
                <a:cubicBezTo>
                  <a:pt x="3008339" y="28156"/>
                  <a:pt x="3299080" y="309"/>
                  <a:pt x="3504681" y="0"/>
                </a:cubicBezTo>
                <a:cubicBezTo>
                  <a:pt x="3564988" y="74580"/>
                  <a:pt x="3610103" y="113048"/>
                  <a:pt x="3662310" y="157629"/>
                </a:cubicBezTo>
                <a:cubicBezTo>
                  <a:pt x="3668862" y="316999"/>
                  <a:pt x="3663503" y="437231"/>
                  <a:pt x="3662310" y="567455"/>
                </a:cubicBezTo>
                <a:cubicBezTo>
                  <a:pt x="3661117" y="697679"/>
                  <a:pt x="3658498" y="852122"/>
                  <a:pt x="3662310" y="945756"/>
                </a:cubicBezTo>
                <a:lnTo>
                  <a:pt x="3662310" y="945756"/>
                </a:lnTo>
                <a:cubicBezTo>
                  <a:pt x="3379050" y="941462"/>
                  <a:pt x="3235356" y="943014"/>
                  <a:pt x="3008103" y="945756"/>
                </a:cubicBezTo>
                <a:cubicBezTo>
                  <a:pt x="2780850" y="948498"/>
                  <a:pt x="2668636" y="936561"/>
                  <a:pt x="2529130" y="945756"/>
                </a:cubicBezTo>
                <a:cubicBezTo>
                  <a:pt x="2389624" y="954951"/>
                  <a:pt x="2220739" y="950394"/>
                  <a:pt x="1980063" y="945756"/>
                </a:cubicBezTo>
                <a:cubicBezTo>
                  <a:pt x="1739387" y="941118"/>
                  <a:pt x="1680900" y="952396"/>
                  <a:pt x="1395950" y="945756"/>
                </a:cubicBezTo>
                <a:cubicBezTo>
                  <a:pt x="1111000" y="939116"/>
                  <a:pt x="971734" y="924485"/>
                  <a:pt x="776789" y="945756"/>
                </a:cubicBezTo>
                <a:cubicBezTo>
                  <a:pt x="581844" y="967027"/>
                  <a:pt x="290702" y="976525"/>
                  <a:pt x="157629" y="945756"/>
                </a:cubicBezTo>
                <a:cubicBezTo>
                  <a:pt x="97622" y="877150"/>
                  <a:pt x="77624" y="860401"/>
                  <a:pt x="0" y="788127"/>
                </a:cubicBezTo>
                <a:cubicBezTo>
                  <a:pt x="11986" y="599213"/>
                  <a:pt x="-4361" y="489643"/>
                  <a:pt x="0" y="394064"/>
                </a:cubicBezTo>
                <a:cubicBezTo>
                  <a:pt x="4361" y="298485"/>
                  <a:pt x="1549" y="1840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727557108">
                  <a:prstGeom prst="snip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/>
          <a:p>
            <a:pPr indent="-411163">
              <a:spcBef>
                <a:spcPts val="0"/>
              </a:spcBef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D.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血和維持骨骼健康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1FB4C315-8BA1-32D6-7FEC-77225AF9383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zh-TW" dirty="0"/>
              <a:t>Q1</a:t>
            </a:r>
            <a:endParaRPr lang="zh-TW" altLang="en-US" dirty="0"/>
          </a:p>
        </p:txBody>
      </p:sp>
      <p:sp>
        <p:nvSpPr>
          <p:cNvPr id="10" name="內容版面配置區 7">
            <a:extLst>
              <a:ext uri="{FF2B5EF4-FFF2-40B4-BE49-F238E27FC236}">
                <a16:creationId xmlns:a16="http://schemas.microsoft.com/office/drawing/2014/main" id="{DC5789B0-00DA-F11B-82ED-E549B7B4F2DE}"/>
              </a:ext>
            </a:extLst>
          </p:cNvPr>
          <p:cNvSpPr txBox="1">
            <a:spLocks/>
          </p:cNvSpPr>
          <p:nvPr/>
        </p:nvSpPr>
        <p:spPr>
          <a:xfrm>
            <a:off x="8079747" y="5580873"/>
            <a:ext cx="3662310" cy="945756"/>
          </a:xfrm>
          <a:custGeom>
            <a:avLst/>
            <a:gdLst>
              <a:gd name="connsiteX0" fmla="*/ 0 w 3662310"/>
              <a:gd name="connsiteY0" fmla="*/ 0 h 945756"/>
              <a:gd name="connsiteX1" fmla="*/ 584114 w 3662310"/>
              <a:gd name="connsiteY1" fmla="*/ 0 h 945756"/>
              <a:gd name="connsiteX2" fmla="*/ 1063087 w 3662310"/>
              <a:gd name="connsiteY2" fmla="*/ 0 h 945756"/>
              <a:gd name="connsiteX3" fmla="*/ 1717294 w 3662310"/>
              <a:gd name="connsiteY3" fmla="*/ 0 h 945756"/>
              <a:gd name="connsiteX4" fmla="*/ 2371501 w 3662310"/>
              <a:gd name="connsiteY4" fmla="*/ 0 h 945756"/>
              <a:gd name="connsiteX5" fmla="*/ 3504681 w 3662310"/>
              <a:gd name="connsiteY5" fmla="*/ 0 h 945756"/>
              <a:gd name="connsiteX6" fmla="*/ 3662310 w 3662310"/>
              <a:gd name="connsiteY6" fmla="*/ 157629 h 945756"/>
              <a:gd name="connsiteX7" fmla="*/ 3662310 w 3662310"/>
              <a:gd name="connsiteY7" fmla="*/ 528049 h 945756"/>
              <a:gd name="connsiteX8" fmla="*/ 3662310 w 3662310"/>
              <a:gd name="connsiteY8" fmla="*/ 945756 h 945756"/>
              <a:gd name="connsiteX9" fmla="*/ 3662310 w 3662310"/>
              <a:gd name="connsiteY9" fmla="*/ 945756 h 945756"/>
              <a:gd name="connsiteX10" fmla="*/ 3008103 w 3662310"/>
              <a:gd name="connsiteY10" fmla="*/ 945756 h 945756"/>
              <a:gd name="connsiteX11" fmla="*/ 2423989 w 3662310"/>
              <a:gd name="connsiteY11" fmla="*/ 945756 h 945756"/>
              <a:gd name="connsiteX12" fmla="*/ 1769782 w 3662310"/>
              <a:gd name="connsiteY12" fmla="*/ 945756 h 945756"/>
              <a:gd name="connsiteX13" fmla="*/ 1150622 w 3662310"/>
              <a:gd name="connsiteY13" fmla="*/ 945756 h 945756"/>
              <a:gd name="connsiteX14" fmla="*/ 157629 w 3662310"/>
              <a:gd name="connsiteY14" fmla="*/ 945756 h 945756"/>
              <a:gd name="connsiteX15" fmla="*/ 0 w 3662310"/>
              <a:gd name="connsiteY15" fmla="*/ 788127 h 945756"/>
              <a:gd name="connsiteX16" fmla="*/ 0 w 3662310"/>
              <a:gd name="connsiteY16" fmla="*/ 409826 h 945756"/>
              <a:gd name="connsiteX17" fmla="*/ 0 w 3662310"/>
              <a:gd name="connsiteY17" fmla="*/ 0 h 9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2310" h="945756" fill="none" extrusionOk="0">
                <a:moveTo>
                  <a:pt x="0" y="0"/>
                </a:moveTo>
                <a:cubicBezTo>
                  <a:pt x="268314" y="12096"/>
                  <a:pt x="427582" y="-11853"/>
                  <a:pt x="584114" y="0"/>
                </a:cubicBezTo>
                <a:cubicBezTo>
                  <a:pt x="740646" y="11853"/>
                  <a:pt x="945561" y="17177"/>
                  <a:pt x="1063087" y="0"/>
                </a:cubicBezTo>
                <a:cubicBezTo>
                  <a:pt x="1180613" y="-17177"/>
                  <a:pt x="1499021" y="24013"/>
                  <a:pt x="1717294" y="0"/>
                </a:cubicBezTo>
                <a:cubicBezTo>
                  <a:pt x="1935567" y="-24013"/>
                  <a:pt x="2084987" y="-23354"/>
                  <a:pt x="2371501" y="0"/>
                </a:cubicBezTo>
                <a:cubicBezTo>
                  <a:pt x="2658015" y="23354"/>
                  <a:pt x="3193505" y="39105"/>
                  <a:pt x="3504681" y="0"/>
                </a:cubicBezTo>
                <a:cubicBezTo>
                  <a:pt x="3556333" y="46041"/>
                  <a:pt x="3599512" y="100373"/>
                  <a:pt x="3662310" y="157629"/>
                </a:cubicBezTo>
                <a:cubicBezTo>
                  <a:pt x="3669307" y="294606"/>
                  <a:pt x="3675515" y="415465"/>
                  <a:pt x="3662310" y="528049"/>
                </a:cubicBezTo>
                <a:cubicBezTo>
                  <a:pt x="3649105" y="640633"/>
                  <a:pt x="3643013" y="744754"/>
                  <a:pt x="3662310" y="945756"/>
                </a:cubicBezTo>
                <a:lnTo>
                  <a:pt x="3662310" y="945756"/>
                </a:lnTo>
                <a:cubicBezTo>
                  <a:pt x="3508678" y="956706"/>
                  <a:pt x="3201820" y="920312"/>
                  <a:pt x="3008103" y="945756"/>
                </a:cubicBezTo>
                <a:cubicBezTo>
                  <a:pt x="2814386" y="971200"/>
                  <a:pt x="2571896" y="931781"/>
                  <a:pt x="2423989" y="945756"/>
                </a:cubicBezTo>
                <a:cubicBezTo>
                  <a:pt x="2276082" y="959731"/>
                  <a:pt x="2015091" y="957858"/>
                  <a:pt x="1769782" y="945756"/>
                </a:cubicBezTo>
                <a:cubicBezTo>
                  <a:pt x="1524473" y="933654"/>
                  <a:pt x="1427195" y="947842"/>
                  <a:pt x="1150622" y="945756"/>
                </a:cubicBezTo>
                <a:cubicBezTo>
                  <a:pt x="874049" y="943670"/>
                  <a:pt x="521620" y="940271"/>
                  <a:pt x="157629" y="945756"/>
                </a:cubicBezTo>
                <a:cubicBezTo>
                  <a:pt x="115238" y="914228"/>
                  <a:pt x="57471" y="836858"/>
                  <a:pt x="0" y="788127"/>
                </a:cubicBezTo>
                <a:cubicBezTo>
                  <a:pt x="15946" y="669917"/>
                  <a:pt x="-7323" y="535592"/>
                  <a:pt x="0" y="409826"/>
                </a:cubicBezTo>
                <a:cubicBezTo>
                  <a:pt x="7323" y="284060"/>
                  <a:pt x="18076" y="108125"/>
                  <a:pt x="0" y="0"/>
                </a:cubicBezTo>
                <a:close/>
              </a:path>
              <a:path w="3662310" h="945756" stroke="0" extrusionOk="0">
                <a:moveTo>
                  <a:pt x="0" y="0"/>
                </a:moveTo>
                <a:cubicBezTo>
                  <a:pt x="176615" y="-10285"/>
                  <a:pt x="287349" y="3659"/>
                  <a:pt x="514020" y="0"/>
                </a:cubicBezTo>
                <a:cubicBezTo>
                  <a:pt x="740691" y="-3659"/>
                  <a:pt x="781868" y="-18764"/>
                  <a:pt x="1028040" y="0"/>
                </a:cubicBezTo>
                <a:cubicBezTo>
                  <a:pt x="1274212" y="18764"/>
                  <a:pt x="1286758" y="9124"/>
                  <a:pt x="1542060" y="0"/>
                </a:cubicBezTo>
                <a:cubicBezTo>
                  <a:pt x="1797362" y="-9124"/>
                  <a:pt x="1801413" y="8699"/>
                  <a:pt x="2056080" y="0"/>
                </a:cubicBezTo>
                <a:cubicBezTo>
                  <a:pt x="2310747" y="-8699"/>
                  <a:pt x="2444017" y="19451"/>
                  <a:pt x="2605146" y="0"/>
                </a:cubicBezTo>
                <a:cubicBezTo>
                  <a:pt x="2766275" y="-19451"/>
                  <a:pt x="3301340" y="-19173"/>
                  <a:pt x="3504681" y="0"/>
                </a:cubicBezTo>
                <a:cubicBezTo>
                  <a:pt x="3583878" y="63931"/>
                  <a:pt x="3614320" y="119839"/>
                  <a:pt x="3662310" y="157629"/>
                </a:cubicBezTo>
                <a:cubicBezTo>
                  <a:pt x="3662023" y="326045"/>
                  <a:pt x="3646187" y="370992"/>
                  <a:pt x="3662310" y="535930"/>
                </a:cubicBezTo>
                <a:cubicBezTo>
                  <a:pt x="3678433" y="700868"/>
                  <a:pt x="3671302" y="811277"/>
                  <a:pt x="3662310" y="945756"/>
                </a:cubicBezTo>
                <a:lnTo>
                  <a:pt x="3662310" y="945756"/>
                </a:lnTo>
                <a:cubicBezTo>
                  <a:pt x="3443388" y="935745"/>
                  <a:pt x="3307708" y="972523"/>
                  <a:pt x="3043150" y="945756"/>
                </a:cubicBezTo>
                <a:cubicBezTo>
                  <a:pt x="2778592" y="918989"/>
                  <a:pt x="2658397" y="937034"/>
                  <a:pt x="2529130" y="945756"/>
                </a:cubicBezTo>
                <a:cubicBezTo>
                  <a:pt x="2399863" y="954478"/>
                  <a:pt x="2057413" y="967365"/>
                  <a:pt x="1874923" y="945756"/>
                </a:cubicBezTo>
                <a:cubicBezTo>
                  <a:pt x="1692433" y="924147"/>
                  <a:pt x="1428862" y="932111"/>
                  <a:pt x="1220716" y="945756"/>
                </a:cubicBezTo>
                <a:cubicBezTo>
                  <a:pt x="1012570" y="959401"/>
                  <a:pt x="916800" y="938570"/>
                  <a:pt x="741743" y="945756"/>
                </a:cubicBezTo>
                <a:cubicBezTo>
                  <a:pt x="566686" y="952942"/>
                  <a:pt x="349753" y="919118"/>
                  <a:pt x="157629" y="945756"/>
                </a:cubicBezTo>
                <a:cubicBezTo>
                  <a:pt x="102092" y="894865"/>
                  <a:pt x="33219" y="829426"/>
                  <a:pt x="0" y="788127"/>
                </a:cubicBezTo>
                <a:cubicBezTo>
                  <a:pt x="6631" y="673834"/>
                  <a:pt x="1921" y="532568"/>
                  <a:pt x="0" y="394064"/>
                </a:cubicBezTo>
                <a:cubicBezTo>
                  <a:pt x="-1921" y="255560"/>
                  <a:pt x="16326" y="178464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solidFill>
              <a:srgbClr val="6C4A3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83662528">
                  <a:prstGeom prst="snip2DiagRect">
                    <a:avLst>
                      <a:gd name="adj1" fmla="val 0"/>
                      <a:gd name="adj2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108000" tIns="46800" rIns="108000" bIns="45720" rtlCol="0" anchor="ctr">
            <a:normAutofit/>
          </a:bodyPr>
          <a:lstStyle>
            <a:lvl1pPr marL="0" indent="-4111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kumimoji="1" lang="zh-TW" altLang="en-US" sz="2000" b="1" kern="1200" smtClean="0">
                <a:solidFill>
                  <a:srgbClr val="6C4A3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 smtClean="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TW" altLang="en-US" sz="1800" kern="1200">
                <a:solidFill>
                  <a:srgbClr val="6C4A3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 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交換氧氣、二氧化碳</a:t>
            </a:r>
          </a:p>
        </p:txBody>
      </p:sp>
    </p:spTree>
    <p:extLst>
      <p:ext uri="{BB962C8B-B14F-4D97-AF65-F5344CB8AC3E}">
        <p14:creationId xmlns:p14="http://schemas.microsoft.com/office/powerpoint/2010/main" val="339904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+MONT">
      <a:majorFont>
        <a:latin typeface="Montserrat SemiBold"/>
        <a:ea typeface="Noto Sans CJK TC Medium"/>
        <a:cs typeface=""/>
      </a:majorFont>
      <a:minorFont>
        <a:latin typeface="Montserrat"/>
        <a:ea typeface="Noto Sans CJK T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9558</TotalTime>
  <Words>2332</Words>
  <Application>Microsoft Office PowerPoint</Application>
  <PresentationFormat>寬螢幕</PresentationFormat>
  <Paragraphs>353</Paragraphs>
  <Slides>42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2" baseType="lpstr">
      <vt:lpstr>Noto Sans CJK TC</vt:lpstr>
      <vt:lpstr>Noto Sans CJK TC Medium</vt:lpstr>
      <vt:lpstr>NotoSansCJKtc-DemiLight</vt:lpstr>
      <vt:lpstr>Microsoft JhengHei</vt:lpstr>
      <vt:lpstr>Microsoft JhengHei</vt:lpstr>
      <vt:lpstr>Arial</vt:lpstr>
      <vt:lpstr>Calibri</vt:lpstr>
      <vt:lpstr>Montserrat</vt:lpstr>
      <vt:lpstr>Montserrat SemiBold</vt:lpstr>
      <vt:lpstr>Office 佈景主題</vt:lpstr>
      <vt:lpstr>修身慎行，明哲保腎</vt:lpstr>
      <vt:lpstr>學習大綱</vt:lpstr>
      <vt:lpstr>腎影現蹤</vt:lpstr>
      <vt:lpstr>認識腎臟的構造1</vt:lpstr>
      <vt:lpstr>認識腎臟的構造</vt:lpstr>
      <vt:lpstr>認識腎臟的功能</vt:lpstr>
      <vt:lpstr>腎臟出問題會怎樣1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腎處險境</vt:lpstr>
      <vt:lpstr>腰子危機一腎臟病1</vt:lpstr>
      <vt:lpstr>腰子危機一腎臟病1</vt:lpstr>
      <vt:lpstr>腰子危機一腎臟病1</vt:lpstr>
      <vt:lpstr>常見腎功能檢查項目</vt:lpstr>
      <vt:lpstr>腎功能報告這樣看！</vt:lpstr>
      <vt:lpstr>其他腎功能檢查項目</vt:lpstr>
      <vt:lpstr>1分鐘觀察你的腎臟健康!</vt:lpstr>
      <vt:lpstr>PowerPoint 簡報</vt:lpstr>
      <vt:lpstr>PowerPoint 簡報</vt:lpstr>
      <vt:lpstr>PowerPoint 簡報</vt:lpstr>
      <vt:lpstr>PowerPoint 簡報</vt:lpstr>
      <vt:lpstr>交友不腎</vt:lpstr>
      <vt:lpstr>腎臟病的風險因子</vt:lpstr>
      <vt:lpstr>慢性腎臟病十大高危險群，注意了！</vt:lpstr>
      <vt:lpstr>反敗為腎</vt:lpstr>
      <vt:lpstr>早期發現，早期接受治療</vt:lpstr>
      <vt:lpstr>腎臟保健的健康寶典－三多三少</vt:lpstr>
      <vt:lpstr>腎臟保健的健康寶典－四不一沒有</vt:lpstr>
      <vt:lpstr>健康動起來，改變生活習慣，從自己做起</vt:lpstr>
      <vt:lpstr>PowerPoint 簡報</vt:lpstr>
      <vt:lpstr>PowerPoint 簡報</vt:lpstr>
      <vt:lpstr>PowerPoint 簡報</vt:lpstr>
      <vt:lpstr>PowerPoint 簡報</vt:lpstr>
      <vt:lpstr>今天我們學到了什麼？</vt:lpstr>
      <vt:lpstr>感謝大家</vt:lpstr>
      <vt:lpstr>參考資料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Team Oisee</dc:creator>
  <cp:lastModifiedBy>Choo, Dan Wei</cp:lastModifiedBy>
  <cp:revision>106</cp:revision>
  <dcterms:created xsi:type="dcterms:W3CDTF">2022-12-12T07:01:04Z</dcterms:created>
  <dcterms:modified xsi:type="dcterms:W3CDTF">2023-08-25T04:46:30Z</dcterms:modified>
</cp:coreProperties>
</file>