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12192000"/>
  <p:notesSz cx="6858000" cy="9144000"/>
  <p:embeddedFontLst>
    <p:embeddedFont>
      <p:font typeface="Montserrat SemiBold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Noto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ijhf+qjb9Isg4b6hihbn78Ks2t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MontserratSemiBold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NotoSans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otoSans-italic.fntdata"/><Relationship Id="rId47" Type="http://schemas.openxmlformats.org/officeDocument/2006/relationships/font" Target="fonts/NotoSans-bold.fntdata"/><Relationship Id="rId49" Type="http://schemas.openxmlformats.org/officeDocument/2006/relationships/font" Target="fonts/Noto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font" Target="fonts/MontserratSemiBold-bold.fntdata"/><Relationship Id="rId38" Type="http://schemas.openxmlformats.org/officeDocument/2006/relationships/font" Target="fonts/MontserratSemiBold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7.png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投影片">
  <p:cSld name="1_標題投影片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 的圖片&#10;&#10;自動產生的描述" id="15" name="Google Shape;1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163" y="173357"/>
            <a:ext cx="11787674" cy="6511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6" name="Google Shape;1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6168" y="786004"/>
            <a:ext cx="2732259" cy="669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7" name="Google Shape;1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02938" y="525511"/>
            <a:ext cx="6492996" cy="651128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/>
          <p:nvPr>
            <p:ph type="ctrTitle"/>
          </p:nvPr>
        </p:nvSpPr>
        <p:spPr>
          <a:xfrm>
            <a:off x="1056168" y="1807284"/>
            <a:ext cx="9144000" cy="191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4"/>
          <p:cNvSpPr txBox="1"/>
          <p:nvPr>
            <p:ph idx="1" type="subTitle"/>
          </p:nvPr>
        </p:nvSpPr>
        <p:spPr>
          <a:xfrm>
            <a:off x="1056168" y="3795352"/>
            <a:ext cx="9144000" cy="534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solidFill>
                  <a:srgbClr val="BE84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4"/>
          <p:cNvSpPr txBox="1"/>
          <p:nvPr>
            <p:ph idx="2" type="body"/>
          </p:nvPr>
        </p:nvSpPr>
        <p:spPr>
          <a:xfrm>
            <a:off x="1056168" y="4833938"/>
            <a:ext cx="4848225" cy="81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sz="2400">
                <a:solidFill>
                  <a:srgbClr val="AF564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 的圖片&#10;&#10;自動產生的描述" id="101" name="Google Shape;10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2163" y="173357"/>
            <a:ext cx="11787674" cy="65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43"/>
          <p:cNvSpPr txBox="1"/>
          <p:nvPr>
            <p:ph type="ctrTitle"/>
          </p:nvPr>
        </p:nvSpPr>
        <p:spPr>
          <a:xfrm>
            <a:off x="1524000" y="1857829"/>
            <a:ext cx="9144000" cy="2102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3"/>
          <p:cNvSpPr txBox="1"/>
          <p:nvPr>
            <p:ph idx="1" type="subTitle"/>
          </p:nvPr>
        </p:nvSpPr>
        <p:spPr>
          <a:xfrm>
            <a:off x="1524000" y="40519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solidFill>
                  <a:srgbClr val="BE84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標題及內容">
  <p:cSld name="1_標題及內容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9943" y="1473935"/>
            <a:ext cx="11292114" cy="477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4"/>
          <p:cNvSpPr txBox="1"/>
          <p:nvPr>
            <p:ph idx="1" type="body"/>
          </p:nvPr>
        </p:nvSpPr>
        <p:spPr>
          <a:xfrm>
            <a:off x="841829" y="1851102"/>
            <a:ext cx="10508342" cy="4003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44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109" name="Google Shape;10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4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1" name="Google Shape;111;p44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4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空白">
  <p:cSld name="2_空白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115" name="Google Shape;11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7" name="Google Shape;117;p45"/>
          <p:cNvSpPr txBox="1"/>
          <p:nvPr>
            <p:ph idx="1" type="body"/>
          </p:nvPr>
        </p:nvSpPr>
        <p:spPr>
          <a:xfrm>
            <a:off x="5113263" y="1247813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45"/>
          <p:cNvSpPr txBox="1"/>
          <p:nvPr>
            <p:ph idx="2" type="body"/>
          </p:nvPr>
        </p:nvSpPr>
        <p:spPr>
          <a:xfrm>
            <a:off x="4449686" y="2202061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45"/>
          <p:cNvSpPr txBox="1"/>
          <p:nvPr>
            <p:ph idx="3" type="body"/>
          </p:nvPr>
        </p:nvSpPr>
        <p:spPr>
          <a:xfrm>
            <a:off x="4449686" y="2848847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45"/>
          <p:cNvSpPr txBox="1"/>
          <p:nvPr>
            <p:ph idx="4" type="body"/>
          </p:nvPr>
        </p:nvSpPr>
        <p:spPr>
          <a:xfrm>
            <a:off x="1709058" y="1247813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45"/>
          <p:cNvSpPr txBox="1"/>
          <p:nvPr>
            <p:ph idx="5" type="body"/>
          </p:nvPr>
        </p:nvSpPr>
        <p:spPr>
          <a:xfrm>
            <a:off x="1045481" y="2202061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45"/>
          <p:cNvSpPr txBox="1"/>
          <p:nvPr>
            <p:ph idx="6" type="body"/>
          </p:nvPr>
        </p:nvSpPr>
        <p:spPr>
          <a:xfrm>
            <a:off x="1045481" y="2848847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45"/>
          <p:cNvSpPr txBox="1"/>
          <p:nvPr>
            <p:ph idx="7" type="body"/>
          </p:nvPr>
        </p:nvSpPr>
        <p:spPr>
          <a:xfrm>
            <a:off x="8517468" y="1247813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45"/>
          <p:cNvSpPr txBox="1"/>
          <p:nvPr>
            <p:ph idx="8" type="body"/>
          </p:nvPr>
        </p:nvSpPr>
        <p:spPr>
          <a:xfrm>
            <a:off x="7853891" y="2202061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45"/>
          <p:cNvSpPr txBox="1"/>
          <p:nvPr>
            <p:ph idx="9" type="body"/>
          </p:nvPr>
        </p:nvSpPr>
        <p:spPr>
          <a:xfrm>
            <a:off x="7835523" y="2848847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5"/>
          <p:cNvSpPr txBox="1"/>
          <p:nvPr>
            <p:ph idx="13" type="body"/>
          </p:nvPr>
        </p:nvSpPr>
        <p:spPr>
          <a:xfrm>
            <a:off x="5113263" y="3681181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45"/>
          <p:cNvSpPr txBox="1"/>
          <p:nvPr>
            <p:ph idx="14" type="body"/>
          </p:nvPr>
        </p:nvSpPr>
        <p:spPr>
          <a:xfrm>
            <a:off x="4449686" y="4635429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45"/>
          <p:cNvSpPr txBox="1"/>
          <p:nvPr>
            <p:ph idx="15" type="body"/>
          </p:nvPr>
        </p:nvSpPr>
        <p:spPr>
          <a:xfrm>
            <a:off x="4449686" y="5282215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45"/>
          <p:cNvSpPr txBox="1"/>
          <p:nvPr>
            <p:ph idx="16" type="body"/>
          </p:nvPr>
        </p:nvSpPr>
        <p:spPr>
          <a:xfrm>
            <a:off x="1709058" y="3681181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45"/>
          <p:cNvSpPr txBox="1"/>
          <p:nvPr>
            <p:ph idx="17" type="body"/>
          </p:nvPr>
        </p:nvSpPr>
        <p:spPr>
          <a:xfrm>
            <a:off x="1045481" y="4635429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45"/>
          <p:cNvSpPr txBox="1"/>
          <p:nvPr>
            <p:ph idx="18" type="body"/>
          </p:nvPr>
        </p:nvSpPr>
        <p:spPr>
          <a:xfrm>
            <a:off x="1045481" y="5282215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45"/>
          <p:cNvSpPr txBox="1"/>
          <p:nvPr>
            <p:ph idx="19" type="body"/>
          </p:nvPr>
        </p:nvSpPr>
        <p:spPr>
          <a:xfrm>
            <a:off x="8517468" y="3681181"/>
            <a:ext cx="1842861" cy="956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6600"/>
              <a:buNone/>
              <a:defRPr b="1" sz="6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45"/>
          <p:cNvSpPr txBox="1"/>
          <p:nvPr>
            <p:ph idx="20" type="body"/>
          </p:nvPr>
        </p:nvSpPr>
        <p:spPr>
          <a:xfrm>
            <a:off x="7853891" y="4635429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45"/>
          <p:cNvSpPr txBox="1"/>
          <p:nvPr>
            <p:ph idx="21" type="body"/>
          </p:nvPr>
        </p:nvSpPr>
        <p:spPr>
          <a:xfrm>
            <a:off x="7835523" y="5282215"/>
            <a:ext cx="3206750" cy="920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45"/>
          <p:cNvSpPr txBox="1"/>
          <p:nvPr>
            <p:ph type="title"/>
          </p:nvPr>
        </p:nvSpPr>
        <p:spPr>
          <a:xfrm>
            <a:off x="449943" y="365125"/>
            <a:ext cx="11292114" cy="551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QA問題_D">
  <p:cSld name="6_QA問題_D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137" name="Google Shape;13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38" name="Google Shape;138;p46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39" name="Google Shape;139;p46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-1380721">
            <a:off x="8411204" y="1571796"/>
            <a:ext cx="2681428" cy="247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1914" y="925421"/>
            <a:ext cx="4646248" cy="346696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6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6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46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46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46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46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46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46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空白">
  <p:cSld name="1_空白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7"/>
          <p:cNvSpPr txBox="1"/>
          <p:nvPr>
            <p:ph idx="1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152" name="Google Shape;15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7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>
  <p:cSld name="空白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23" name="Google Shape;2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" name="Google Shape;25;p35"/>
          <p:cNvSpPr txBox="1"/>
          <p:nvPr>
            <p:ph idx="1" type="body"/>
          </p:nvPr>
        </p:nvSpPr>
        <p:spPr>
          <a:xfrm>
            <a:off x="5193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9600"/>
              <a:buNone/>
              <a:defRPr b="1" sz="9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5"/>
          <p:cNvSpPr txBox="1"/>
          <p:nvPr>
            <p:ph idx="2" type="body"/>
          </p:nvPr>
        </p:nvSpPr>
        <p:spPr>
          <a:xfrm>
            <a:off x="4511085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35"/>
          <p:cNvSpPr txBox="1"/>
          <p:nvPr>
            <p:ph idx="3" type="body"/>
          </p:nvPr>
        </p:nvSpPr>
        <p:spPr>
          <a:xfrm>
            <a:off x="4511313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5"/>
          <p:cNvSpPr txBox="1"/>
          <p:nvPr>
            <p:ph idx="4" type="body"/>
          </p:nvPr>
        </p:nvSpPr>
        <p:spPr>
          <a:xfrm>
            <a:off x="1404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9600"/>
              <a:buNone/>
              <a:defRPr b="1" sz="9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5" type="body"/>
          </p:nvPr>
        </p:nvSpPr>
        <p:spPr>
          <a:xfrm>
            <a:off x="722085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6" type="body"/>
          </p:nvPr>
        </p:nvSpPr>
        <p:spPr>
          <a:xfrm>
            <a:off x="722313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7" type="body"/>
          </p:nvPr>
        </p:nvSpPr>
        <p:spPr>
          <a:xfrm>
            <a:off x="9088206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9600"/>
              <a:buNone/>
              <a:defRPr b="1" sz="96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8" type="body"/>
          </p:nvPr>
        </p:nvSpPr>
        <p:spPr>
          <a:xfrm>
            <a:off x="8406033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  <a:defRPr b="1" sz="24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9" type="body"/>
          </p:nvPr>
        </p:nvSpPr>
        <p:spPr>
          <a:xfrm>
            <a:off x="8406261" y="4208058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type="title"/>
          </p:nvPr>
        </p:nvSpPr>
        <p:spPr>
          <a:xfrm>
            <a:off x="449943" y="365125"/>
            <a:ext cx="11292114" cy="551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3" type="body"/>
          </p:nvPr>
        </p:nvSpPr>
        <p:spPr>
          <a:xfrm>
            <a:off x="449943" y="1000784"/>
            <a:ext cx="11292114" cy="413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標題投影片">
  <p:cSld name="2_標題投影片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18990" y="0"/>
            <a:ext cx="13263817" cy="12758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 的圖片&#10;&#10;自動產生的描述" id="38" name="Google Shape;3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163" y="173357"/>
            <a:ext cx="11787674" cy="651128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6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  <a:defRPr sz="2400">
                <a:solidFill>
                  <a:srgbClr val="BE846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36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  <a:defRPr b="1" sz="15000">
                <a:solidFill>
                  <a:srgbClr val="AF564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標題及內容">
  <p:cSld name="2_標題及內容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349580"/>
            <a:ext cx="12192000" cy="54631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7"/>
          <p:cNvSpPr txBox="1"/>
          <p:nvPr>
            <p:ph idx="1" type="body"/>
          </p:nvPr>
        </p:nvSpPr>
        <p:spPr>
          <a:xfrm>
            <a:off x="449943" y="1473934"/>
            <a:ext cx="11292114" cy="470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  <a:defRPr sz="2000">
                <a:solidFill>
                  <a:srgbClr val="BE846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一張含有 文字 的圖片&#10;&#10;自動產生的描述" id="46" name="Google Shape;4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4256" y="6433242"/>
            <a:ext cx="1519240" cy="37205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7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" name="Google Shape;48;p37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A問題">
  <p:cSld name="3_QA問題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7524" y="1066013"/>
            <a:ext cx="2875028" cy="326267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38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8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38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38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QA問題_A">
  <p:cSld name="3_QA問題_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61" name="Google Shape;6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62" name="Google Shape;62;p39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63" name="Google Shape;63;p39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-1380721">
            <a:off x="8411204" y="1571796"/>
            <a:ext cx="2681428" cy="247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1914" y="925421"/>
            <a:ext cx="4646248" cy="346696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9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9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9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9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QA問題_B">
  <p:cSld name="5_QA問題_B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74" name="Google Shape;74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75" name="Google Shape;75;p40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76" name="Google Shape;76;p40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-1380721">
            <a:off x="8411204" y="1571796"/>
            <a:ext cx="2681428" cy="247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1914" y="925421"/>
            <a:ext cx="4646248" cy="346696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0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0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0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0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40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QA問題_C">
  <p:cSld name="4_QA問題_C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筆記型電腦, 電腦, 室內, 裝置 的圖片&#10;&#10;自動產生的描述" id="87" name="Google Shape;8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0065" y="-562243"/>
            <a:ext cx="10591869" cy="3699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88" name="Google Shape;88;p41"/>
          <p:cNvPicPr preferRelativeResize="0"/>
          <p:nvPr/>
        </p:nvPicPr>
        <p:blipFill rotWithShape="1">
          <a:blip r:embed="rId3">
            <a:alphaModFix/>
          </a:blip>
          <a:srcRect b="13661" l="0" r="0" t="0"/>
          <a:stretch/>
        </p:blipFill>
        <p:spPr>
          <a:xfrm rot="945170">
            <a:off x="1174342" y="1617791"/>
            <a:ext cx="2451872" cy="25191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89" name="Google Shape;89;p41"/>
          <p:cNvPicPr preferRelativeResize="0"/>
          <p:nvPr/>
        </p:nvPicPr>
        <p:blipFill rotWithShape="1">
          <a:blip r:embed="rId4">
            <a:alphaModFix/>
          </a:blip>
          <a:srcRect b="22243" l="0" r="0" t="0"/>
          <a:stretch/>
        </p:blipFill>
        <p:spPr>
          <a:xfrm rot="-1380721">
            <a:off x="8411204" y="1571796"/>
            <a:ext cx="2681428" cy="2477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1914" y="925421"/>
            <a:ext cx="4646248" cy="346696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1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1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1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  <a:defRPr b="1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1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1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41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41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  <a:defRPr b="1" sz="20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C4A37"/>
              </a:buClr>
              <a:buSzPts val="1800"/>
              <a:buNone/>
              <a:defRPr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  <a:defRPr b="1" sz="2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空白">
  <p:cSld name="4_空白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10414"/>
            <a:ext cx="1218703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3"/>
          <p:cNvSpPr txBox="1"/>
          <p:nvPr>
            <p:ph type="title"/>
          </p:nvPr>
        </p:nvSpPr>
        <p:spPr>
          <a:xfrm>
            <a:off x="449943" y="365125"/>
            <a:ext cx="1129211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  <a:defRPr b="0" i="0" sz="3600" u="none" cap="none" strike="noStrike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3"/>
          <p:cNvSpPr txBox="1"/>
          <p:nvPr>
            <p:ph idx="1" type="body"/>
          </p:nvPr>
        </p:nvSpPr>
        <p:spPr>
          <a:xfrm>
            <a:off x="449943" y="1825625"/>
            <a:ext cx="1129211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" name="Google Shape;13;p33"/>
          <p:cNvSpPr/>
          <p:nvPr>
            <p:ph idx="12" type="sldNum"/>
          </p:nvPr>
        </p:nvSpPr>
        <p:spPr>
          <a:xfrm>
            <a:off x="11742057" y="6342688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9.png"/><Relationship Id="rId6" Type="http://schemas.openxmlformats.org/officeDocument/2006/relationships/image" Target="../media/image40.png"/><Relationship Id="rId7" Type="http://schemas.openxmlformats.org/officeDocument/2006/relationships/image" Target="../media/image46.png"/><Relationship Id="rId8" Type="http://schemas.openxmlformats.org/officeDocument/2006/relationships/image" Target="../media/image4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7.png"/><Relationship Id="rId4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Relationship Id="rId4" Type="http://schemas.openxmlformats.org/officeDocument/2006/relationships/image" Target="../media/image22.png"/><Relationship Id="rId5" Type="http://schemas.openxmlformats.org/officeDocument/2006/relationships/image" Target="../media/image53.png"/><Relationship Id="rId6" Type="http://schemas.openxmlformats.org/officeDocument/2006/relationships/image" Target="../media/image55.png"/><Relationship Id="rId7" Type="http://schemas.openxmlformats.org/officeDocument/2006/relationships/image" Target="../media/image60.png"/><Relationship Id="rId8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2.png"/><Relationship Id="rId10" Type="http://schemas.openxmlformats.org/officeDocument/2006/relationships/image" Target="../media/image63.png"/><Relationship Id="rId13" Type="http://schemas.openxmlformats.org/officeDocument/2006/relationships/image" Target="../media/image24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png"/><Relationship Id="rId4" Type="http://schemas.openxmlformats.org/officeDocument/2006/relationships/image" Target="../media/image61.png"/><Relationship Id="rId9" Type="http://schemas.openxmlformats.org/officeDocument/2006/relationships/image" Target="../media/image39.png"/><Relationship Id="rId14" Type="http://schemas.openxmlformats.org/officeDocument/2006/relationships/image" Target="../media/image26.png"/><Relationship Id="rId5" Type="http://schemas.openxmlformats.org/officeDocument/2006/relationships/image" Target="../media/image59.png"/><Relationship Id="rId6" Type="http://schemas.openxmlformats.org/officeDocument/2006/relationships/image" Target="../media/image94.png"/><Relationship Id="rId7" Type="http://schemas.openxmlformats.org/officeDocument/2006/relationships/image" Target="../media/image64.png"/><Relationship Id="rId8" Type="http://schemas.openxmlformats.org/officeDocument/2006/relationships/image" Target="../media/image9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5.png"/><Relationship Id="rId5" Type="http://schemas.openxmlformats.org/officeDocument/2006/relationships/image" Target="../media/image74.png"/><Relationship Id="rId6" Type="http://schemas.openxmlformats.org/officeDocument/2006/relationships/image" Target="../media/image67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Relationship Id="rId4" Type="http://schemas.openxmlformats.org/officeDocument/2006/relationships/image" Target="../media/image63.png"/><Relationship Id="rId9" Type="http://schemas.openxmlformats.org/officeDocument/2006/relationships/image" Target="../media/image7.png"/><Relationship Id="rId5" Type="http://schemas.openxmlformats.org/officeDocument/2006/relationships/image" Target="../media/image49.png"/><Relationship Id="rId6" Type="http://schemas.openxmlformats.org/officeDocument/2006/relationships/image" Target="../media/image73.png"/><Relationship Id="rId7" Type="http://schemas.openxmlformats.org/officeDocument/2006/relationships/image" Target="../media/image79.png"/><Relationship Id="rId8" Type="http://schemas.openxmlformats.org/officeDocument/2006/relationships/image" Target="../media/image8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1.png"/><Relationship Id="rId4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6.png"/><Relationship Id="rId4" Type="http://schemas.openxmlformats.org/officeDocument/2006/relationships/image" Target="../media/image16.png"/><Relationship Id="rId5" Type="http://schemas.openxmlformats.org/officeDocument/2006/relationships/image" Target="../media/image84.png"/><Relationship Id="rId6" Type="http://schemas.openxmlformats.org/officeDocument/2006/relationships/image" Target="../media/image8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Relationship Id="rId4" Type="http://schemas.openxmlformats.org/officeDocument/2006/relationships/image" Target="../media/image52.png"/><Relationship Id="rId5" Type="http://schemas.openxmlformats.org/officeDocument/2006/relationships/image" Target="../media/image5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9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4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100.png"/><Relationship Id="rId9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17.png"/><Relationship Id="rId7" Type="http://schemas.openxmlformats.org/officeDocument/2006/relationships/image" Target="../media/image25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5" Type="http://schemas.openxmlformats.org/officeDocument/2006/relationships/image" Target="../media/image33.png"/><Relationship Id="rId6" Type="http://schemas.openxmlformats.org/officeDocument/2006/relationships/image" Target="../media/image32.png"/><Relationship Id="rId7" Type="http://schemas.openxmlformats.org/officeDocument/2006/relationships/image" Target="../media/image87.png"/><Relationship Id="rId8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"/>
          <p:cNvSpPr txBox="1"/>
          <p:nvPr>
            <p:ph type="ctrTitle"/>
          </p:nvPr>
        </p:nvSpPr>
        <p:spPr>
          <a:xfrm>
            <a:off x="1056168" y="1807284"/>
            <a:ext cx="9144000" cy="19176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</a:pPr>
            <a:r>
              <a:rPr b="1" lang="zh-TW"/>
              <a:t>守護人體世界的腎騎士</a:t>
            </a:r>
            <a:endParaRPr/>
          </a:p>
        </p:txBody>
      </p:sp>
      <p:sp>
        <p:nvSpPr>
          <p:cNvPr id="159" name="Google Shape;159;p1"/>
          <p:cNvSpPr txBox="1"/>
          <p:nvPr>
            <p:ph idx="1" type="subTitle"/>
          </p:nvPr>
        </p:nvSpPr>
        <p:spPr>
          <a:xfrm>
            <a:off x="1056168" y="3795352"/>
            <a:ext cx="9144000" cy="534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</a:pPr>
            <a:r>
              <a:rPr lang="zh-TW"/>
              <a:t>~ 認識默默奉獻的腎臟 ~</a:t>
            </a:r>
            <a:endParaRPr/>
          </a:p>
        </p:txBody>
      </p:sp>
      <p:sp>
        <p:nvSpPr>
          <p:cNvPr id="160" name="Google Shape;160;p1"/>
          <p:cNvSpPr txBox="1"/>
          <p:nvPr>
            <p:ph idx="2" type="body"/>
          </p:nvPr>
        </p:nvSpPr>
        <p:spPr>
          <a:xfrm>
            <a:off x="1056168" y="4833938"/>
            <a:ext cx="4848225" cy="812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00" name="Google Shape;300;p10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1" name="Google Shape;301;p10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腰子病了，但腰子不說</a:t>
            </a:r>
            <a:endParaRPr/>
          </a:p>
        </p:txBody>
      </p:sp>
      <p:sp>
        <p:nvSpPr>
          <p:cNvPr id="302" name="Google Shape;302;p10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最可怕的不是被攻擊，而是你根本不知道「敵人已經出現！」</a:t>
            </a:r>
            <a:endParaRPr/>
          </a:p>
        </p:txBody>
      </p:sp>
      <p:grpSp>
        <p:nvGrpSpPr>
          <p:cNvPr id="303" name="Google Shape;303;p10"/>
          <p:cNvGrpSpPr/>
          <p:nvPr/>
        </p:nvGrpSpPr>
        <p:grpSpPr>
          <a:xfrm>
            <a:off x="5726837" y="4622830"/>
            <a:ext cx="5973903" cy="1517786"/>
            <a:chOff x="5726837" y="4622830"/>
            <a:chExt cx="5973903" cy="1517786"/>
          </a:xfrm>
        </p:grpSpPr>
        <p:sp>
          <p:nvSpPr>
            <p:cNvPr id="304" name="Google Shape;304;p10"/>
            <p:cNvSpPr/>
            <p:nvPr/>
          </p:nvSpPr>
          <p:spPr>
            <a:xfrm>
              <a:off x="5726837" y="4753227"/>
              <a:ext cx="4317988" cy="1387389"/>
            </a:xfrm>
            <a:custGeom>
              <a:rect b="b" l="l" r="r" t="t"/>
              <a:pathLst>
                <a:path extrusionOk="0" fill="none" h="1387389" w="4317988">
                  <a:moveTo>
                    <a:pt x="0" y="231236"/>
                  </a:moveTo>
                  <a:cubicBezTo>
                    <a:pt x="21474" y="121219"/>
                    <a:pt x="97032" y="-2225"/>
                    <a:pt x="231236" y="0"/>
                  </a:cubicBezTo>
                  <a:cubicBezTo>
                    <a:pt x="403443" y="-1326"/>
                    <a:pt x="558131" y="55822"/>
                    <a:pt x="734506" y="0"/>
                  </a:cubicBezTo>
                  <a:cubicBezTo>
                    <a:pt x="910881" y="-55822"/>
                    <a:pt x="1078837" y="10935"/>
                    <a:pt x="1260652" y="0"/>
                  </a:cubicBezTo>
                  <a:cubicBezTo>
                    <a:pt x="1442467" y="-10935"/>
                    <a:pt x="1623711" y="34721"/>
                    <a:pt x="1855425" y="0"/>
                  </a:cubicBezTo>
                  <a:cubicBezTo>
                    <a:pt x="2087139" y="-34721"/>
                    <a:pt x="2261595" y="13995"/>
                    <a:pt x="2518826" y="0"/>
                  </a:cubicBezTo>
                  <a:lnTo>
                    <a:pt x="2518826" y="0"/>
                  </a:lnTo>
                  <a:cubicBezTo>
                    <a:pt x="2671029" y="-55696"/>
                    <a:pt x="2910966" y="57266"/>
                    <a:pt x="3047780" y="0"/>
                  </a:cubicBezTo>
                  <a:cubicBezTo>
                    <a:pt x="3184594" y="-57266"/>
                    <a:pt x="3445665" y="30746"/>
                    <a:pt x="3598323" y="0"/>
                  </a:cubicBezTo>
                  <a:cubicBezTo>
                    <a:pt x="3814694" y="-2629"/>
                    <a:pt x="3948043" y="16114"/>
                    <a:pt x="4086752" y="0"/>
                  </a:cubicBezTo>
                  <a:cubicBezTo>
                    <a:pt x="4219867" y="13215"/>
                    <a:pt x="4342017" y="127298"/>
                    <a:pt x="4317988" y="231236"/>
                  </a:cubicBezTo>
                  <a:cubicBezTo>
                    <a:pt x="4370289" y="471753"/>
                    <a:pt x="4289122" y="598573"/>
                    <a:pt x="4317988" y="809310"/>
                  </a:cubicBezTo>
                  <a:cubicBezTo>
                    <a:pt x="4510016" y="882977"/>
                    <a:pt x="4480614" y="976941"/>
                    <a:pt x="4692962" y="1053986"/>
                  </a:cubicBezTo>
                  <a:cubicBezTo>
                    <a:pt x="4569319" y="1093283"/>
                    <a:pt x="4442852" y="1099458"/>
                    <a:pt x="4317988" y="1156158"/>
                  </a:cubicBezTo>
                  <a:lnTo>
                    <a:pt x="4317988" y="1156153"/>
                  </a:lnTo>
                  <a:cubicBezTo>
                    <a:pt x="4282122" y="1290484"/>
                    <a:pt x="4209781" y="1404526"/>
                    <a:pt x="4086752" y="1387389"/>
                  </a:cubicBezTo>
                  <a:cubicBezTo>
                    <a:pt x="3861197" y="1407878"/>
                    <a:pt x="3717958" y="1379279"/>
                    <a:pt x="3598323" y="1387389"/>
                  </a:cubicBezTo>
                  <a:cubicBezTo>
                    <a:pt x="3403181" y="1438974"/>
                    <a:pt x="3239365" y="1360761"/>
                    <a:pt x="3069369" y="1387389"/>
                  </a:cubicBezTo>
                  <a:cubicBezTo>
                    <a:pt x="2899373" y="1414017"/>
                    <a:pt x="2781283" y="1350559"/>
                    <a:pt x="2518826" y="1387389"/>
                  </a:cubicBezTo>
                  <a:lnTo>
                    <a:pt x="2518826" y="1387389"/>
                  </a:lnTo>
                  <a:cubicBezTo>
                    <a:pt x="2286810" y="1445412"/>
                    <a:pt x="2177724" y="1342524"/>
                    <a:pt x="1901177" y="1387389"/>
                  </a:cubicBezTo>
                  <a:cubicBezTo>
                    <a:pt x="1624630" y="1432254"/>
                    <a:pt x="1527094" y="1325090"/>
                    <a:pt x="1306403" y="1387389"/>
                  </a:cubicBezTo>
                  <a:cubicBezTo>
                    <a:pt x="1085712" y="1449688"/>
                    <a:pt x="569449" y="1300114"/>
                    <a:pt x="231236" y="1387389"/>
                  </a:cubicBezTo>
                  <a:cubicBezTo>
                    <a:pt x="99264" y="1404827"/>
                    <a:pt x="-16973" y="1288326"/>
                    <a:pt x="0" y="1156153"/>
                  </a:cubicBezTo>
                  <a:lnTo>
                    <a:pt x="0" y="1156158"/>
                  </a:lnTo>
                  <a:cubicBezTo>
                    <a:pt x="-17868" y="1005747"/>
                    <a:pt x="27282" y="914233"/>
                    <a:pt x="0" y="809310"/>
                  </a:cubicBezTo>
                  <a:lnTo>
                    <a:pt x="0" y="809310"/>
                  </a:lnTo>
                  <a:cubicBezTo>
                    <a:pt x="-47481" y="645236"/>
                    <a:pt x="213" y="468989"/>
                    <a:pt x="0" y="231236"/>
                  </a:cubicBezTo>
                  <a:close/>
                </a:path>
                <a:path extrusionOk="0" h="1387389" w="4317988">
                  <a:moveTo>
                    <a:pt x="0" y="231236"/>
                  </a:moveTo>
                  <a:cubicBezTo>
                    <a:pt x="-31254" y="84250"/>
                    <a:pt x="81367" y="8317"/>
                    <a:pt x="231236" y="0"/>
                  </a:cubicBezTo>
                  <a:cubicBezTo>
                    <a:pt x="522068" y="-65341"/>
                    <a:pt x="612646" y="48450"/>
                    <a:pt x="848885" y="0"/>
                  </a:cubicBezTo>
                  <a:cubicBezTo>
                    <a:pt x="1085124" y="-48450"/>
                    <a:pt x="1130766" y="14642"/>
                    <a:pt x="1397907" y="0"/>
                  </a:cubicBezTo>
                  <a:cubicBezTo>
                    <a:pt x="1665048" y="-14642"/>
                    <a:pt x="1775191" y="17121"/>
                    <a:pt x="1924053" y="0"/>
                  </a:cubicBezTo>
                  <a:cubicBezTo>
                    <a:pt x="2072915" y="-17121"/>
                    <a:pt x="2353002" y="49382"/>
                    <a:pt x="2518826" y="0"/>
                  </a:cubicBezTo>
                  <a:lnTo>
                    <a:pt x="2518826" y="0"/>
                  </a:lnTo>
                  <a:cubicBezTo>
                    <a:pt x="2718342" y="-44295"/>
                    <a:pt x="2932043" y="11072"/>
                    <a:pt x="3047780" y="0"/>
                  </a:cubicBezTo>
                  <a:cubicBezTo>
                    <a:pt x="3163517" y="-11072"/>
                    <a:pt x="3486097" y="17481"/>
                    <a:pt x="3598323" y="0"/>
                  </a:cubicBezTo>
                  <a:cubicBezTo>
                    <a:pt x="3697907" y="-55858"/>
                    <a:pt x="3863484" y="31135"/>
                    <a:pt x="4086752" y="0"/>
                  </a:cubicBezTo>
                  <a:cubicBezTo>
                    <a:pt x="4218865" y="30483"/>
                    <a:pt x="4298947" y="102439"/>
                    <a:pt x="4317988" y="231236"/>
                  </a:cubicBezTo>
                  <a:cubicBezTo>
                    <a:pt x="4328553" y="389266"/>
                    <a:pt x="4298313" y="675144"/>
                    <a:pt x="4317988" y="809310"/>
                  </a:cubicBezTo>
                  <a:cubicBezTo>
                    <a:pt x="4469449" y="858410"/>
                    <a:pt x="4597339" y="1036396"/>
                    <a:pt x="4692962" y="1053986"/>
                  </a:cubicBezTo>
                  <a:cubicBezTo>
                    <a:pt x="4557084" y="1102852"/>
                    <a:pt x="4442206" y="1106278"/>
                    <a:pt x="4317988" y="1156158"/>
                  </a:cubicBezTo>
                  <a:lnTo>
                    <a:pt x="4317988" y="1156153"/>
                  </a:lnTo>
                  <a:cubicBezTo>
                    <a:pt x="4313364" y="1280671"/>
                    <a:pt x="4206688" y="1386837"/>
                    <a:pt x="4086752" y="1387389"/>
                  </a:cubicBezTo>
                  <a:cubicBezTo>
                    <a:pt x="3881285" y="1388609"/>
                    <a:pt x="3745807" y="1343781"/>
                    <a:pt x="3598323" y="1387389"/>
                  </a:cubicBezTo>
                  <a:cubicBezTo>
                    <a:pt x="3457055" y="1442941"/>
                    <a:pt x="3319189" y="1364704"/>
                    <a:pt x="3090959" y="1387389"/>
                  </a:cubicBezTo>
                  <a:cubicBezTo>
                    <a:pt x="2862729" y="1410074"/>
                    <a:pt x="2803841" y="1332534"/>
                    <a:pt x="2518826" y="1387389"/>
                  </a:cubicBezTo>
                  <a:lnTo>
                    <a:pt x="2518826" y="1387389"/>
                  </a:lnTo>
                  <a:cubicBezTo>
                    <a:pt x="2307771" y="1416841"/>
                    <a:pt x="2173995" y="1342112"/>
                    <a:pt x="1924053" y="1387389"/>
                  </a:cubicBezTo>
                  <a:cubicBezTo>
                    <a:pt x="1674111" y="1432666"/>
                    <a:pt x="1521064" y="1359670"/>
                    <a:pt x="1397907" y="1387389"/>
                  </a:cubicBezTo>
                  <a:cubicBezTo>
                    <a:pt x="1274750" y="1415108"/>
                    <a:pt x="1006528" y="1360127"/>
                    <a:pt x="826009" y="1387389"/>
                  </a:cubicBezTo>
                  <a:cubicBezTo>
                    <a:pt x="645490" y="1414651"/>
                    <a:pt x="512933" y="1358286"/>
                    <a:pt x="231236" y="1387389"/>
                  </a:cubicBezTo>
                  <a:cubicBezTo>
                    <a:pt x="108452" y="1372244"/>
                    <a:pt x="3049" y="1287158"/>
                    <a:pt x="0" y="1156153"/>
                  </a:cubicBezTo>
                  <a:lnTo>
                    <a:pt x="0" y="1156158"/>
                  </a:lnTo>
                  <a:cubicBezTo>
                    <a:pt x="-1172" y="999737"/>
                    <a:pt x="31737" y="897997"/>
                    <a:pt x="0" y="809310"/>
                  </a:cubicBezTo>
                  <a:lnTo>
                    <a:pt x="0" y="809310"/>
                  </a:lnTo>
                  <a:cubicBezTo>
                    <a:pt x="-18983" y="604676"/>
                    <a:pt x="67684" y="486645"/>
                    <a:pt x="0" y="231236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180000" spcFirstLastPara="1" rIns="1800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所以我們必須及早發現，維持腎騎士的健康！但…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18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要如何早期發現腎臟出問題了呢？</a:t>
              </a:r>
              <a:endParaRPr b="1" sz="1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05" name="Google Shape;30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0470592" y="4622830"/>
              <a:ext cx="1230148" cy="15177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10"/>
          <p:cNvSpPr/>
          <p:nvPr/>
        </p:nvSpPr>
        <p:spPr>
          <a:xfrm>
            <a:off x="2161163" y="4753227"/>
            <a:ext cx="3285480" cy="1387388"/>
          </a:xfrm>
          <a:custGeom>
            <a:rect b="b" l="l" r="r" t="t"/>
            <a:pathLst>
              <a:path extrusionOk="0" fill="none" h="1387388" w="3285480">
                <a:moveTo>
                  <a:pt x="0" y="231236"/>
                </a:moveTo>
                <a:cubicBezTo>
                  <a:pt x="5247" y="121201"/>
                  <a:pt x="116347" y="-3769"/>
                  <a:pt x="231236" y="0"/>
                </a:cubicBezTo>
                <a:cubicBezTo>
                  <a:pt x="353660" y="-27700"/>
                  <a:pt x="438624" y="1525"/>
                  <a:pt x="547580" y="0"/>
                </a:cubicBezTo>
                <a:lnTo>
                  <a:pt x="547580" y="0"/>
                </a:lnTo>
                <a:cubicBezTo>
                  <a:pt x="634560" y="-35343"/>
                  <a:pt x="830936" y="22827"/>
                  <a:pt x="933624" y="0"/>
                </a:cubicBezTo>
                <a:cubicBezTo>
                  <a:pt x="1036312" y="-22827"/>
                  <a:pt x="1260295" y="14495"/>
                  <a:pt x="1368950" y="0"/>
                </a:cubicBezTo>
                <a:cubicBezTo>
                  <a:pt x="1615497" y="-51564"/>
                  <a:pt x="1713098" y="9996"/>
                  <a:pt x="1913862" y="0"/>
                </a:cubicBezTo>
                <a:cubicBezTo>
                  <a:pt x="2114626" y="-9996"/>
                  <a:pt x="2294698" y="56541"/>
                  <a:pt x="2441921" y="0"/>
                </a:cubicBezTo>
                <a:cubicBezTo>
                  <a:pt x="2589144" y="-56541"/>
                  <a:pt x="2909396" y="21601"/>
                  <a:pt x="3054244" y="0"/>
                </a:cubicBezTo>
                <a:cubicBezTo>
                  <a:pt x="3187293" y="-1414"/>
                  <a:pt x="3283431" y="117725"/>
                  <a:pt x="3285480" y="231236"/>
                </a:cubicBezTo>
                <a:cubicBezTo>
                  <a:pt x="3295566" y="471905"/>
                  <a:pt x="3249663" y="560384"/>
                  <a:pt x="3285480" y="809310"/>
                </a:cubicBezTo>
                <a:lnTo>
                  <a:pt x="3285480" y="809310"/>
                </a:lnTo>
                <a:cubicBezTo>
                  <a:pt x="3308344" y="901565"/>
                  <a:pt x="3255765" y="1034979"/>
                  <a:pt x="3285480" y="1156157"/>
                </a:cubicBezTo>
                <a:lnTo>
                  <a:pt x="3285480" y="1156152"/>
                </a:lnTo>
                <a:cubicBezTo>
                  <a:pt x="3293901" y="1292705"/>
                  <a:pt x="3181401" y="1390367"/>
                  <a:pt x="3054244" y="1387388"/>
                </a:cubicBezTo>
                <a:cubicBezTo>
                  <a:pt x="2787702" y="1426018"/>
                  <a:pt x="2647042" y="1331577"/>
                  <a:pt x="2458773" y="1387388"/>
                </a:cubicBezTo>
                <a:cubicBezTo>
                  <a:pt x="2270504" y="1443199"/>
                  <a:pt x="2083240" y="1332054"/>
                  <a:pt x="1897009" y="1387388"/>
                </a:cubicBezTo>
                <a:cubicBezTo>
                  <a:pt x="1710778" y="1442722"/>
                  <a:pt x="1545367" y="1329884"/>
                  <a:pt x="1368950" y="1387388"/>
                </a:cubicBezTo>
                <a:cubicBezTo>
                  <a:pt x="1277916" y="1434274"/>
                  <a:pt x="1100561" y="1363736"/>
                  <a:pt x="958265" y="1387388"/>
                </a:cubicBezTo>
                <a:cubicBezTo>
                  <a:pt x="815969" y="1411040"/>
                  <a:pt x="682220" y="1379590"/>
                  <a:pt x="547580" y="1387388"/>
                </a:cubicBezTo>
                <a:lnTo>
                  <a:pt x="547580" y="1387388"/>
                </a:lnTo>
                <a:cubicBezTo>
                  <a:pt x="461537" y="1410073"/>
                  <a:pt x="352188" y="1354539"/>
                  <a:pt x="231236" y="1387388"/>
                </a:cubicBezTo>
                <a:cubicBezTo>
                  <a:pt x="128640" y="1396002"/>
                  <a:pt x="-3061" y="1277786"/>
                  <a:pt x="0" y="1156152"/>
                </a:cubicBezTo>
                <a:lnTo>
                  <a:pt x="0" y="1156157"/>
                </a:lnTo>
                <a:cubicBezTo>
                  <a:pt x="-101349" y="1095850"/>
                  <a:pt x="-230725" y="924358"/>
                  <a:pt x="-364787" y="876677"/>
                </a:cubicBezTo>
                <a:cubicBezTo>
                  <a:pt x="-288206" y="836657"/>
                  <a:pt x="-177113" y="862746"/>
                  <a:pt x="0" y="809310"/>
                </a:cubicBezTo>
                <a:cubicBezTo>
                  <a:pt x="-64021" y="559461"/>
                  <a:pt x="49491" y="381994"/>
                  <a:pt x="0" y="231236"/>
                </a:cubicBezTo>
                <a:close/>
              </a:path>
              <a:path extrusionOk="0" h="1387388" w="3285480">
                <a:moveTo>
                  <a:pt x="0" y="231236"/>
                </a:moveTo>
                <a:cubicBezTo>
                  <a:pt x="-31254" y="84250"/>
                  <a:pt x="81367" y="8317"/>
                  <a:pt x="231236" y="0"/>
                </a:cubicBezTo>
                <a:cubicBezTo>
                  <a:pt x="309009" y="-31587"/>
                  <a:pt x="392949" y="25660"/>
                  <a:pt x="547580" y="0"/>
                </a:cubicBezTo>
                <a:lnTo>
                  <a:pt x="547580" y="0"/>
                </a:lnTo>
                <a:cubicBezTo>
                  <a:pt x="677246" y="-5691"/>
                  <a:pt x="805870" y="16282"/>
                  <a:pt x="950051" y="0"/>
                </a:cubicBezTo>
                <a:cubicBezTo>
                  <a:pt x="1094232" y="-16282"/>
                  <a:pt x="1211242" y="44092"/>
                  <a:pt x="1368950" y="0"/>
                </a:cubicBezTo>
                <a:cubicBezTo>
                  <a:pt x="1550386" y="-18433"/>
                  <a:pt x="1759550" y="49356"/>
                  <a:pt x="1964421" y="0"/>
                </a:cubicBezTo>
                <a:cubicBezTo>
                  <a:pt x="2169292" y="-49356"/>
                  <a:pt x="2407697" y="51483"/>
                  <a:pt x="2526185" y="0"/>
                </a:cubicBezTo>
                <a:cubicBezTo>
                  <a:pt x="2644673" y="-51483"/>
                  <a:pt x="2876729" y="44964"/>
                  <a:pt x="3054244" y="0"/>
                </a:cubicBezTo>
                <a:cubicBezTo>
                  <a:pt x="3199695" y="9933"/>
                  <a:pt x="3317820" y="111304"/>
                  <a:pt x="3285480" y="231236"/>
                </a:cubicBezTo>
                <a:cubicBezTo>
                  <a:pt x="3306712" y="490485"/>
                  <a:pt x="3270244" y="691473"/>
                  <a:pt x="3285480" y="809310"/>
                </a:cubicBezTo>
                <a:lnTo>
                  <a:pt x="3285480" y="809310"/>
                </a:lnTo>
                <a:cubicBezTo>
                  <a:pt x="3317650" y="945839"/>
                  <a:pt x="3272801" y="988751"/>
                  <a:pt x="3285480" y="1156157"/>
                </a:cubicBezTo>
                <a:lnTo>
                  <a:pt x="3285480" y="1156152"/>
                </a:lnTo>
                <a:cubicBezTo>
                  <a:pt x="3295085" y="1295626"/>
                  <a:pt x="3206481" y="1365911"/>
                  <a:pt x="3054244" y="1387388"/>
                </a:cubicBezTo>
                <a:cubicBezTo>
                  <a:pt x="2902690" y="1406784"/>
                  <a:pt x="2721592" y="1383203"/>
                  <a:pt x="2492479" y="1387388"/>
                </a:cubicBezTo>
                <a:cubicBezTo>
                  <a:pt x="2263366" y="1391573"/>
                  <a:pt x="2179354" y="1379455"/>
                  <a:pt x="1930715" y="1387388"/>
                </a:cubicBezTo>
                <a:cubicBezTo>
                  <a:pt x="1682076" y="1395321"/>
                  <a:pt x="1573987" y="1375006"/>
                  <a:pt x="1368950" y="1387388"/>
                </a:cubicBezTo>
                <a:cubicBezTo>
                  <a:pt x="1261867" y="1420395"/>
                  <a:pt x="1132869" y="1365514"/>
                  <a:pt x="958265" y="1387388"/>
                </a:cubicBezTo>
                <a:cubicBezTo>
                  <a:pt x="783662" y="1409262"/>
                  <a:pt x="696175" y="1361170"/>
                  <a:pt x="547580" y="1387388"/>
                </a:cubicBezTo>
                <a:lnTo>
                  <a:pt x="547580" y="1387388"/>
                </a:lnTo>
                <a:cubicBezTo>
                  <a:pt x="424131" y="1400362"/>
                  <a:pt x="369459" y="1357501"/>
                  <a:pt x="231236" y="1387388"/>
                </a:cubicBezTo>
                <a:cubicBezTo>
                  <a:pt x="81600" y="1388557"/>
                  <a:pt x="14508" y="1312586"/>
                  <a:pt x="0" y="1156152"/>
                </a:cubicBezTo>
                <a:lnTo>
                  <a:pt x="0" y="1156157"/>
                </a:lnTo>
                <a:cubicBezTo>
                  <a:pt x="-144664" y="1105015"/>
                  <a:pt x="-215737" y="959867"/>
                  <a:pt x="-364787" y="876677"/>
                </a:cubicBezTo>
                <a:cubicBezTo>
                  <a:pt x="-268646" y="844214"/>
                  <a:pt x="-169783" y="870787"/>
                  <a:pt x="0" y="809310"/>
                </a:cubicBezTo>
                <a:cubicBezTo>
                  <a:pt x="-53188" y="560629"/>
                  <a:pt x="58981" y="354709"/>
                  <a:pt x="0" y="231236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6954A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出現以上狀況通常都已腎臟病末期啦！哈哈！</a:t>
            </a:r>
            <a:endParaRPr/>
          </a:p>
        </p:txBody>
      </p:sp>
      <p:pic>
        <p:nvPicPr>
          <p:cNvPr id="307" name="Google Shape;3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99799">
            <a:off x="320582" y="4680451"/>
            <a:ext cx="1294320" cy="15021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10"/>
          <p:cNvGrpSpPr/>
          <p:nvPr/>
        </p:nvGrpSpPr>
        <p:grpSpPr>
          <a:xfrm>
            <a:off x="3288663" y="1539959"/>
            <a:ext cx="2665729" cy="2913396"/>
            <a:chOff x="3288663" y="1539959"/>
            <a:chExt cx="2665729" cy="2913396"/>
          </a:xfrm>
        </p:grpSpPr>
        <p:sp>
          <p:nvSpPr>
            <p:cNvPr id="309" name="Google Shape;309;p10"/>
            <p:cNvSpPr/>
            <p:nvPr/>
          </p:nvSpPr>
          <p:spPr>
            <a:xfrm>
              <a:off x="3288663" y="1539959"/>
              <a:ext cx="2665729" cy="2913396"/>
            </a:xfrm>
            <a:custGeom>
              <a:rect b="b" l="l" r="r" t="t"/>
              <a:pathLst>
                <a:path extrusionOk="0" fill="none" h="2913396" w="2665729">
                  <a:moveTo>
                    <a:pt x="0" y="444297"/>
                  </a:moveTo>
                  <a:cubicBezTo>
                    <a:pt x="-7538" y="215050"/>
                    <a:pt x="222178" y="-27777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535161" y="-10419"/>
                    <a:pt x="677330" y="21298"/>
                    <a:pt x="764175" y="0"/>
                  </a:cubicBezTo>
                  <a:cubicBezTo>
                    <a:pt x="851020" y="-21298"/>
                    <a:pt x="1011427" y="37995"/>
                    <a:pt x="1110720" y="0"/>
                  </a:cubicBezTo>
                  <a:cubicBezTo>
                    <a:pt x="1289045" y="-52459"/>
                    <a:pt x="1394864" y="46607"/>
                    <a:pt x="1654969" y="0"/>
                  </a:cubicBezTo>
                  <a:cubicBezTo>
                    <a:pt x="1915074" y="-46607"/>
                    <a:pt x="2024079" y="20149"/>
                    <a:pt x="2221432" y="0"/>
                  </a:cubicBezTo>
                  <a:cubicBezTo>
                    <a:pt x="2480177" y="35298"/>
                    <a:pt x="2682771" y="202298"/>
                    <a:pt x="2665729" y="444297"/>
                  </a:cubicBezTo>
                  <a:cubicBezTo>
                    <a:pt x="2673463" y="523514"/>
                    <a:pt x="2658280" y="676896"/>
                    <a:pt x="2665729" y="825036"/>
                  </a:cubicBezTo>
                  <a:cubicBezTo>
                    <a:pt x="2673178" y="973176"/>
                    <a:pt x="2640400" y="1113037"/>
                    <a:pt x="2665729" y="1205775"/>
                  </a:cubicBezTo>
                  <a:cubicBezTo>
                    <a:pt x="2691058" y="1298513"/>
                    <a:pt x="2610401" y="1465044"/>
                    <a:pt x="2665729" y="1699481"/>
                  </a:cubicBezTo>
                  <a:lnTo>
                    <a:pt x="2665729" y="1699481"/>
                  </a:lnTo>
                  <a:cubicBezTo>
                    <a:pt x="2694122" y="1877538"/>
                    <a:pt x="2655968" y="1938128"/>
                    <a:pt x="2665729" y="2078222"/>
                  </a:cubicBezTo>
                  <a:cubicBezTo>
                    <a:pt x="2675490" y="2218316"/>
                    <a:pt x="2660632" y="2340241"/>
                    <a:pt x="2665729" y="2427830"/>
                  </a:cubicBezTo>
                  <a:cubicBezTo>
                    <a:pt x="2668103" y="2441180"/>
                    <a:pt x="2662144" y="2456518"/>
                    <a:pt x="2665729" y="2469099"/>
                  </a:cubicBezTo>
                  <a:cubicBezTo>
                    <a:pt x="2684132" y="2683485"/>
                    <a:pt x="2435210" y="2957539"/>
                    <a:pt x="2221432" y="2913396"/>
                  </a:cubicBezTo>
                  <a:cubicBezTo>
                    <a:pt x="2063923" y="2941813"/>
                    <a:pt x="1930914" y="2909977"/>
                    <a:pt x="1688290" y="2913396"/>
                  </a:cubicBezTo>
                  <a:cubicBezTo>
                    <a:pt x="1445666" y="2916815"/>
                    <a:pt x="1284169" y="2891115"/>
                    <a:pt x="1110720" y="2913396"/>
                  </a:cubicBezTo>
                  <a:cubicBezTo>
                    <a:pt x="952605" y="2944872"/>
                    <a:pt x="878385" y="2883066"/>
                    <a:pt x="760826" y="2913396"/>
                  </a:cubicBezTo>
                  <a:cubicBezTo>
                    <a:pt x="643267" y="2943726"/>
                    <a:pt x="553376" y="2901047"/>
                    <a:pt x="437846" y="2913396"/>
                  </a:cubicBezTo>
                  <a:cubicBezTo>
                    <a:pt x="439666" y="2912664"/>
                    <a:pt x="441604" y="2913719"/>
                    <a:pt x="444288" y="2913396"/>
                  </a:cubicBezTo>
                  <a:lnTo>
                    <a:pt x="444297" y="2913396"/>
                  </a:lnTo>
                  <a:cubicBezTo>
                    <a:pt x="161956" y="2873788"/>
                    <a:pt x="15905" y="2727284"/>
                    <a:pt x="0" y="2469099"/>
                  </a:cubicBezTo>
                  <a:cubicBezTo>
                    <a:pt x="-4043" y="2455515"/>
                    <a:pt x="4907" y="2443938"/>
                    <a:pt x="0" y="2427830"/>
                  </a:cubicBezTo>
                  <a:cubicBezTo>
                    <a:pt x="-12516" y="2282893"/>
                    <a:pt x="18470" y="2155313"/>
                    <a:pt x="0" y="2049089"/>
                  </a:cubicBezTo>
                  <a:cubicBezTo>
                    <a:pt x="-18470" y="1942865"/>
                    <a:pt x="29986" y="1786714"/>
                    <a:pt x="0" y="1699481"/>
                  </a:cubicBezTo>
                  <a:lnTo>
                    <a:pt x="0" y="1699481"/>
                  </a:lnTo>
                  <a:cubicBezTo>
                    <a:pt x="-36599" y="1600571"/>
                    <a:pt x="23508" y="1494522"/>
                    <a:pt x="0" y="1293638"/>
                  </a:cubicBezTo>
                  <a:cubicBezTo>
                    <a:pt x="-23508" y="1092754"/>
                    <a:pt x="49067" y="984555"/>
                    <a:pt x="0" y="875244"/>
                  </a:cubicBezTo>
                  <a:cubicBezTo>
                    <a:pt x="-49067" y="765933"/>
                    <a:pt x="29414" y="626219"/>
                    <a:pt x="0" y="444297"/>
                  </a:cubicBezTo>
                  <a:close/>
                </a:path>
                <a:path extrusionOk="0" h="2913396" w="2665729">
                  <a:moveTo>
                    <a:pt x="0" y="444297"/>
                  </a:moveTo>
                  <a:cubicBezTo>
                    <a:pt x="-38968" y="174883"/>
                    <a:pt x="161646" y="13989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610193" y="-6280"/>
                    <a:pt x="666906" y="19060"/>
                    <a:pt x="790833" y="0"/>
                  </a:cubicBezTo>
                  <a:cubicBezTo>
                    <a:pt x="914761" y="-19060"/>
                    <a:pt x="979068" y="26088"/>
                    <a:pt x="1110720" y="0"/>
                  </a:cubicBezTo>
                  <a:cubicBezTo>
                    <a:pt x="1350884" y="-44559"/>
                    <a:pt x="1514925" y="32088"/>
                    <a:pt x="1643862" y="0"/>
                  </a:cubicBezTo>
                  <a:cubicBezTo>
                    <a:pt x="1772799" y="-32088"/>
                    <a:pt x="2064631" y="37683"/>
                    <a:pt x="2221432" y="0"/>
                  </a:cubicBezTo>
                  <a:cubicBezTo>
                    <a:pt x="2443294" y="-3601"/>
                    <a:pt x="2657506" y="206661"/>
                    <a:pt x="2665729" y="444297"/>
                  </a:cubicBezTo>
                  <a:cubicBezTo>
                    <a:pt x="2668565" y="634872"/>
                    <a:pt x="2662895" y="734931"/>
                    <a:pt x="2665729" y="837588"/>
                  </a:cubicBezTo>
                  <a:cubicBezTo>
                    <a:pt x="2668563" y="940245"/>
                    <a:pt x="2629887" y="1090671"/>
                    <a:pt x="2665729" y="1255983"/>
                  </a:cubicBezTo>
                  <a:cubicBezTo>
                    <a:pt x="2701571" y="1421296"/>
                    <a:pt x="2627566" y="1573664"/>
                    <a:pt x="2665729" y="1699481"/>
                  </a:cubicBezTo>
                  <a:lnTo>
                    <a:pt x="2665729" y="1699481"/>
                  </a:lnTo>
                  <a:cubicBezTo>
                    <a:pt x="2672696" y="1832135"/>
                    <a:pt x="2637943" y="1896752"/>
                    <a:pt x="2665729" y="2056372"/>
                  </a:cubicBezTo>
                  <a:cubicBezTo>
                    <a:pt x="2693515" y="2215992"/>
                    <a:pt x="2645351" y="2350594"/>
                    <a:pt x="2665729" y="2427830"/>
                  </a:cubicBezTo>
                  <a:cubicBezTo>
                    <a:pt x="2667443" y="2437896"/>
                    <a:pt x="2664837" y="2452988"/>
                    <a:pt x="2665729" y="2469099"/>
                  </a:cubicBezTo>
                  <a:cubicBezTo>
                    <a:pt x="2650533" y="2716972"/>
                    <a:pt x="2455127" y="2905335"/>
                    <a:pt x="2221432" y="2913396"/>
                  </a:cubicBezTo>
                  <a:cubicBezTo>
                    <a:pt x="2075844" y="2917105"/>
                    <a:pt x="1854727" y="2887112"/>
                    <a:pt x="1654969" y="2913396"/>
                  </a:cubicBezTo>
                  <a:cubicBezTo>
                    <a:pt x="1455211" y="2939680"/>
                    <a:pt x="1298724" y="2852470"/>
                    <a:pt x="1110720" y="2913396"/>
                  </a:cubicBezTo>
                  <a:cubicBezTo>
                    <a:pt x="952724" y="2920179"/>
                    <a:pt x="868039" y="2911754"/>
                    <a:pt x="794469" y="2913396"/>
                  </a:cubicBezTo>
                  <a:cubicBezTo>
                    <a:pt x="720899" y="2915038"/>
                    <a:pt x="534133" y="2902663"/>
                    <a:pt x="437846" y="2913396"/>
                  </a:cubicBezTo>
                  <a:cubicBezTo>
                    <a:pt x="439560" y="2912966"/>
                    <a:pt x="441959" y="2913505"/>
                    <a:pt x="444288" y="2913396"/>
                  </a:cubicBezTo>
                  <a:lnTo>
                    <a:pt x="444297" y="2913396"/>
                  </a:lnTo>
                  <a:cubicBezTo>
                    <a:pt x="205008" y="2911348"/>
                    <a:pt x="-1720" y="2668101"/>
                    <a:pt x="0" y="2469099"/>
                  </a:cubicBezTo>
                  <a:cubicBezTo>
                    <a:pt x="-3727" y="2456002"/>
                    <a:pt x="3587" y="2445969"/>
                    <a:pt x="0" y="2427830"/>
                  </a:cubicBezTo>
                  <a:cubicBezTo>
                    <a:pt x="-12645" y="2282128"/>
                    <a:pt x="17519" y="2227310"/>
                    <a:pt x="0" y="2063656"/>
                  </a:cubicBezTo>
                  <a:cubicBezTo>
                    <a:pt x="-17519" y="1900002"/>
                    <a:pt x="39784" y="1864853"/>
                    <a:pt x="0" y="1699481"/>
                  </a:cubicBezTo>
                  <a:lnTo>
                    <a:pt x="0" y="1699481"/>
                  </a:lnTo>
                  <a:cubicBezTo>
                    <a:pt x="-46640" y="1493468"/>
                    <a:pt x="4135" y="1442587"/>
                    <a:pt x="0" y="1268534"/>
                  </a:cubicBezTo>
                  <a:cubicBezTo>
                    <a:pt x="-4135" y="1094481"/>
                    <a:pt x="25354" y="973341"/>
                    <a:pt x="0" y="862692"/>
                  </a:cubicBezTo>
                  <a:cubicBezTo>
                    <a:pt x="-25354" y="752043"/>
                    <a:pt x="18220" y="622438"/>
                    <a:pt x="0" y="444297"/>
                  </a:cubicBezTo>
                  <a:close/>
                </a:path>
              </a:pathLst>
            </a:custGeom>
            <a:solidFill>
              <a:srgbClr val="6954A8"/>
            </a:solidFill>
            <a:ln cap="flat" cmpd="sng" w="19050">
              <a:solidFill>
                <a:srgbClr val="6954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多夜尿</a:t>
              </a:r>
              <a:r>
                <a:rPr b="1" lang="zh-TW" sz="200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、</a:t>
              </a:r>
              <a:r>
                <a:rPr b="1" i="0" lang="zh-TW" sz="20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排尿難</a:t>
              </a:r>
              <a:endParaRPr/>
            </a:p>
          </p:txBody>
        </p:sp>
        <p:pic>
          <p:nvPicPr>
            <p:cNvPr descr="一張含有 文字, 美工圖案 的圖片&#10;&#10;自動產生的描述" id="310" name="Google Shape;31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00868" y="2173532"/>
              <a:ext cx="947403" cy="21221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" name="Google Shape;311;p10"/>
          <p:cNvGrpSpPr/>
          <p:nvPr/>
        </p:nvGrpSpPr>
        <p:grpSpPr>
          <a:xfrm>
            <a:off x="6127384" y="1539959"/>
            <a:ext cx="2665729" cy="2913396"/>
            <a:chOff x="6127384" y="1539959"/>
            <a:chExt cx="2665729" cy="2913396"/>
          </a:xfrm>
        </p:grpSpPr>
        <p:sp>
          <p:nvSpPr>
            <p:cNvPr id="312" name="Google Shape;312;p10"/>
            <p:cNvSpPr/>
            <p:nvPr/>
          </p:nvSpPr>
          <p:spPr>
            <a:xfrm>
              <a:off x="6127384" y="1539959"/>
              <a:ext cx="2665729" cy="2913396"/>
            </a:xfrm>
            <a:custGeom>
              <a:rect b="b" l="l" r="r" t="t"/>
              <a:pathLst>
                <a:path extrusionOk="0" fill="none" h="2913396" w="2665729">
                  <a:moveTo>
                    <a:pt x="0" y="444297"/>
                  </a:moveTo>
                  <a:cubicBezTo>
                    <a:pt x="-7538" y="215050"/>
                    <a:pt x="222178" y="-27777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535161" y="-10419"/>
                    <a:pt x="677330" y="21298"/>
                    <a:pt x="764175" y="0"/>
                  </a:cubicBezTo>
                  <a:cubicBezTo>
                    <a:pt x="851020" y="-21298"/>
                    <a:pt x="1011427" y="37995"/>
                    <a:pt x="1110720" y="0"/>
                  </a:cubicBezTo>
                  <a:cubicBezTo>
                    <a:pt x="1289045" y="-52459"/>
                    <a:pt x="1394864" y="46607"/>
                    <a:pt x="1654969" y="0"/>
                  </a:cubicBezTo>
                  <a:cubicBezTo>
                    <a:pt x="1915074" y="-46607"/>
                    <a:pt x="2024079" y="20149"/>
                    <a:pt x="2221432" y="0"/>
                  </a:cubicBezTo>
                  <a:cubicBezTo>
                    <a:pt x="2480177" y="35298"/>
                    <a:pt x="2682771" y="202298"/>
                    <a:pt x="2665729" y="444297"/>
                  </a:cubicBezTo>
                  <a:cubicBezTo>
                    <a:pt x="2673463" y="523514"/>
                    <a:pt x="2658280" y="676896"/>
                    <a:pt x="2665729" y="825036"/>
                  </a:cubicBezTo>
                  <a:cubicBezTo>
                    <a:pt x="2673178" y="973176"/>
                    <a:pt x="2640400" y="1113037"/>
                    <a:pt x="2665729" y="1205775"/>
                  </a:cubicBezTo>
                  <a:cubicBezTo>
                    <a:pt x="2691058" y="1298513"/>
                    <a:pt x="2610401" y="1465044"/>
                    <a:pt x="2665729" y="1699481"/>
                  </a:cubicBezTo>
                  <a:lnTo>
                    <a:pt x="2665729" y="1699481"/>
                  </a:lnTo>
                  <a:cubicBezTo>
                    <a:pt x="2694122" y="1877538"/>
                    <a:pt x="2655968" y="1938128"/>
                    <a:pt x="2665729" y="2078222"/>
                  </a:cubicBezTo>
                  <a:cubicBezTo>
                    <a:pt x="2675490" y="2218316"/>
                    <a:pt x="2660632" y="2340241"/>
                    <a:pt x="2665729" y="2427830"/>
                  </a:cubicBezTo>
                  <a:cubicBezTo>
                    <a:pt x="2668103" y="2441180"/>
                    <a:pt x="2662144" y="2456518"/>
                    <a:pt x="2665729" y="2469099"/>
                  </a:cubicBezTo>
                  <a:cubicBezTo>
                    <a:pt x="2684132" y="2683485"/>
                    <a:pt x="2435210" y="2957539"/>
                    <a:pt x="2221432" y="2913396"/>
                  </a:cubicBezTo>
                  <a:cubicBezTo>
                    <a:pt x="2063923" y="2941813"/>
                    <a:pt x="1930914" y="2909977"/>
                    <a:pt x="1688290" y="2913396"/>
                  </a:cubicBezTo>
                  <a:cubicBezTo>
                    <a:pt x="1445666" y="2916815"/>
                    <a:pt x="1284169" y="2891115"/>
                    <a:pt x="1110720" y="2913396"/>
                  </a:cubicBezTo>
                  <a:cubicBezTo>
                    <a:pt x="952605" y="2944872"/>
                    <a:pt x="878385" y="2883066"/>
                    <a:pt x="760826" y="2913396"/>
                  </a:cubicBezTo>
                  <a:cubicBezTo>
                    <a:pt x="643267" y="2943726"/>
                    <a:pt x="553376" y="2901047"/>
                    <a:pt x="437846" y="2913396"/>
                  </a:cubicBezTo>
                  <a:cubicBezTo>
                    <a:pt x="439666" y="2912664"/>
                    <a:pt x="441604" y="2913719"/>
                    <a:pt x="444288" y="2913396"/>
                  </a:cubicBezTo>
                  <a:lnTo>
                    <a:pt x="444297" y="2913396"/>
                  </a:lnTo>
                  <a:cubicBezTo>
                    <a:pt x="161956" y="2873788"/>
                    <a:pt x="15905" y="2727284"/>
                    <a:pt x="0" y="2469099"/>
                  </a:cubicBezTo>
                  <a:cubicBezTo>
                    <a:pt x="-4043" y="2455515"/>
                    <a:pt x="4907" y="2443938"/>
                    <a:pt x="0" y="2427830"/>
                  </a:cubicBezTo>
                  <a:cubicBezTo>
                    <a:pt x="-12516" y="2282893"/>
                    <a:pt x="18470" y="2155313"/>
                    <a:pt x="0" y="2049089"/>
                  </a:cubicBezTo>
                  <a:cubicBezTo>
                    <a:pt x="-18470" y="1942865"/>
                    <a:pt x="29986" y="1786714"/>
                    <a:pt x="0" y="1699481"/>
                  </a:cubicBezTo>
                  <a:lnTo>
                    <a:pt x="0" y="1699481"/>
                  </a:lnTo>
                  <a:cubicBezTo>
                    <a:pt x="-36599" y="1600571"/>
                    <a:pt x="23508" y="1494522"/>
                    <a:pt x="0" y="1293638"/>
                  </a:cubicBezTo>
                  <a:cubicBezTo>
                    <a:pt x="-23508" y="1092754"/>
                    <a:pt x="49067" y="984555"/>
                    <a:pt x="0" y="875244"/>
                  </a:cubicBezTo>
                  <a:cubicBezTo>
                    <a:pt x="-49067" y="765933"/>
                    <a:pt x="29414" y="626219"/>
                    <a:pt x="0" y="444297"/>
                  </a:cubicBezTo>
                  <a:close/>
                </a:path>
                <a:path extrusionOk="0" h="2913396" w="2665729">
                  <a:moveTo>
                    <a:pt x="0" y="444297"/>
                  </a:moveTo>
                  <a:cubicBezTo>
                    <a:pt x="-38968" y="174883"/>
                    <a:pt x="161646" y="13989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610193" y="-6280"/>
                    <a:pt x="666906" y="19060"/>
                    <a:pt x="790833" y="0"/>
                  </a:cubicBezTo>
                  <a:cubicBezTo>
                    <a:pt x="914761" y="-19060"/>
                    <a:pt x="979068" y="26088"/>
                    <a:pt x="1110720" y="0"/>
                  </a:cubicBezTo>
                  <a:cubicBezTo>
                    <a:pt x="1350884" y="-44559"/>
                    <a:pt x="1514925" y="32088"/>
                    <a:pt x="1643862" y="0"/>
                  </a:cubicBezTo>
                  <a:cubicBezTo>
                    <a:pt x="1772799" y="-32088"/>
                    <a:pt x="2064631" y="37683"/>
                    <a:pt x="2221432" y="0"/>
                  </a:cubicBezTo>
                  <a:cubicBezTo>
                    <a:pt x="2443294" y="-3601"/>
                    <a:pt x="2657506" y="206661"/>
                    <a:pt x="2665729" y="444297"/>
                  </a:cubicBezTo>
                  <a:cubicBezTo>
                    <a:pt x="2668565" y="634872"/>
                    <a:pt x="2662895" y="734931"/>
                    <a:pt x="2665729" y="837588"/>
                  </a:cubicBezTo>
                  <a:cubicBezTo>
                    <a:pt x="2668563" y="940245"/>
                    <a:pt x="2629887" y="1090671"/>
                    <a:pt x="2665729" y="1255983"/>
                  </a:cubicBezTo>
                  <a:cubicBezTo>
                    <a:pt x="2701571" y="1421296"/>
                    <a:pt x="2627566" y="1573664"/>
                    <a:pt x="2665729" y="1699481"/>
                  </a:cubicBezTo>
                  <a:lnTo>
                    <a:pt x="2665729" y="1699481"/>
                  </a:lnTo>
                  <a:cubicBezTo>
                    <a:pt x="2672696" y="1832135"/>
                    <a:pt x="2637943" y="1896752"/>
                    <a:pt x="2665729" y="2056372"/>
                  </a:cubicBezTo>
                  <a:cubicBezTo>
                    <a:pt x="2693515" y="2215992"/>
                    <a:pt x="2645351" y="2350594"/>
                    <a:pt x="2665729" y="2427830"/>
                  </a:cubicBezTo>
                  <a:cubicBezTo>
                    <a:pt x="2667443" y="2437896"/>
                    <a:pt x="2664837" y="2452988"/>
                    <a:pt x="2665729" y="2469099"/>
                  </a:cubicBezTo>
                  <a:cubicBezTo>
                    <a:pt x="2650533" y="2716972"/>
                    <a:pt x="2455127" y="2905335"/>
                    <a:pt x="2221432" y="2913396"/>
                  </a:cubicBezTo>
                  <a:cubicBezTo>
                    <a:pt x="2075844" y="2917105"/>
                    <a:pt x="1854727" y="2887112"/>
                    <a:pt x="1654969" y="2913396"/>
                  </a:cubicBezTo>
                  <a:cubicBezTo>
                    <a:pt x="1455211" y="2939680"/>
                    <a:pt x="1298724" y="2852470"/>
                    <a:pt x="1110720" y="2913396"/>
                  </a:cubicBezTo>
                  <a:cubicBezTo>
                    <a:pt x="952724" y="2920179"/>
                    <a:pt x="868039" y="2911754"/>
                    <a:pt x="794469" y="2913396"/>
                  </a:cubicBezTo>
                  <a:cubicBezTo>
                    <a:pt x="720899" y="2915038"/>
                    <a:pt x="534133" y="2902663"/>
                    <a:pt x="437846" y="2913396"/>
                  </a:cubicBezTo>
                  <a:cubicBezTo>
                    <a:pt x="439560" y="2912966"/>
                    <a:pt x="441959" y="2913505"/>
                    <a:pt x="444288" y="2913396"/>
                  </a:cubicBezTo>
                  <a:lnTo>
                    <a:pt x="444297" y="2913396"/>
                  </a:lnTo>
                  <a:cubicBezTo>
                    <a:pt x="205008" y="2911348"/>
                    <a:pt x="-1720" y="2668101"/>
                    <a:pt x="0" y="2469099"/>
                  </a:cubicBezTo>
                  <a:cubicBezTo>
                    <a:pt x="-3727" y="2456002"/>
                    <a:pt x="3587" y="2445969"/>
                    <a:pt x="0" y="2427830"/>
                  </a:cubicBezTo>
                  <a:cubicBezTo>
                    <a:pt x="-12645" y="2282128"/>
                    <a:pt x="17519" y="2227310"/>
                    <a:pt x="0" y="2063656"/>
                  </a:cubicBezTo>
                  <a:cubicBezTo>
                    <a:pt x="-17519" y="1900002"/>
                    <a:pt x="39784" y="1864853"/>
                    <a:pt x="0" y="1699481"/>
                  </a:cubicBezTo>
                  <a:lnTo>
                    <a:pt x="0" y="1699481"/>
                  </a:lnTo>
                  <a:cubicBezTo>
                    <a:pt x="-46640" y="1493468"/>
                    <a:pt x="4135" y="1442587"/>
                    <a:pt x="0" y="1268534"/>
                  </a:cubicBezTo>
                  <a:cubicBezTo>
                    <a:pt x="-4135" y="1094481"/>
                    <a:pt x="25354" y="973341"/>
                    <a:pt x="0" y="862692"/>
                  </a:cubicBezTo>
                  <a:cubicBezTo>
                    <a:pt x="-25354" y="752043"/>
                    <a:pt x="18220" y="622438"/>
                    <a:pt x="0" y="444297"/>
                  </a:cubicBezTo>
                  <a:close/>
                </a:path>
              </a:pathLst>
            </a:custGeom>
            <a:solidFill>
              <a:srgbClr val="6954A8"/>
            </a:solidFill>
            <a:ln cap="flat" cmpd="sng" w="19050">
              <a:solidFill>
                <a:srgbClr val="6954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尿液帶血或起泡</a:t>
              </a:r>
              <a:endPara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13" name="Google Shape;313;p10"/>
            <p:cNvPicPr preferRelativeResize="0"/>
            <p:nvPr/>
          </p:nvPicPr>
          <p:blipFill rotWithShape="1">
            <a:blip r:embed="rId6">
              <a:alphaModFix/>
            </a:blip>
            <a:srcRect b="14998" l="30537" r="30537" t="21216"/>
            <a:stretch/>
          </p:blipFill>
          <p:spPr>
            <a:xfrm>
              <a:off x="6495648" y="2277378"/>
              <a:ext cx="1929199" cy="17762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10"/>
          <p:cNvGrpSpPr/>
          <p:nvPr/>
        </p:nvGrpSpPr>
        <p:grpSpPr>
          <a:xfrm>
            <a:off x="449942" y="1539959"/>
            <a:ext cx="2665729" cy="2913396"/>
            <a:chOff x="449942" y="1539959"/>
            <a:chExt cx="2665729" cy="2913396"/>
          </a:xfrm>
        </p:grpSpPr>
        <p:sp>
          <p:nvSpPr>
            <p:cNvPr id="315" name="Google Shape;315;p10"/>
            <p:cNvSpPr/>
            <p:nvPr/>
          </p:nvSpPr>
          <p:spPr>
            <a:xfrm>
              <a:off x="449942" y="1539959"/>
              <a:ext cx="2665729" cy="2913396"/>
            </a:xfrm>
            <a:custGeom>
              <a:rect b="b" l="l" r="r" t="t"/>
              <a:pathLst>
                <a:path extrusionOk="0" fill="none" h="2913396" w="2665729">
                  <a:moveTo>
                    <a:pt x="0" y="444297"/>
                  </a:moveTo>
                  <a:cubicBezTo>
                    <a:pt x="-7538" y="215050"/>
                    <a:pt x="222178" y="-27777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535161" y="-10419"/>
                    <a:pt x="677330" y="21298"/>
                    <a:pt x="764175" y="0"/>
                  </a:cubicBezTo>
                  <a:cubicBezTo>
                    <a:pt x="851020" y="-21298"/>
                    <a:pt x="1011427" y="37995"/>
                    <a:pt x="1110720" y="0"/>
                  </a:cubicBezTo>
                  <a:cubicBezTo>
                    <a:pt x="1289045" y="-52459"/>
                    <a:pt x="1394864" y="46607"/>
                    <a:pt x="1654969" y="0"/>
                  </a:cubicBezTo>
                  <a:cubicBezTo>
                    <a:pt x="1915074" y="-46607"/>
                    <a:pt x="2024079" y="20149"/>
                    <a:pt x="2221432" y="0"/>
                  </a:cubicBezTo>
                  <a:cubicBezTo>
                    <a:pt x="2480177" y="35298"/>
                    <a:pt x="2682771" y="202298"/>
                    <a:pt x="2665729" y="444297"/>
                  </a:cubicBezTo>
                  <a:cubicBezTo>
                    <a:pt x="2673463" y="523514"/>
                    <a:pt x="2658280" y="676896"/>
                    <a:pt x="2665729" y="825036"/>
                  </a:cubicBezTo>
                  <a:cubicBezTo>
                    <a:pt x="2673178" y="973176"/>
                    <a:pt x="2640400" y="1113037"/>
                    <a:pt x="2665729" y="1205775"/>
                  </a:cubicBezTo>
                  <a:cubicBezTo>
                    <a:pt x="2691058" y="1298513"/>
                    <a:pt x="2610401" y="1465044"/>
                    <a:pt x="2665729" y="1699481"/>
                  </a:cubicBezTo>
                  <a:lnTo>
                    <a:pt x="2665729" y="1699481"/>
                  </a:lnTo>
                  <a:cubicBezTo>
                    <a:pt x="2694122" y="1877538"/>
                    <a:pt x="2655968" y="1938128"/>
                    <a:pt x="2665729" y="2078222"/>
                  </a:cubicBezTo>
                  <a:cubicBezTo>
                    <a:pt x="2675490" y="2218316"/>
                    <a:pt x="2660632" y="2340241"/>
                    <a:pt x="2665729" y="2427830"/>
                  </a:cubicBezTo>
                  <a:cubicBezTo>
                    <a:pt x="2668103" y="2441180"/>
                    <a:pt x="2662144" y="2456518"/>
                    <a:pt x="2665729" y="2469099"/>
                  </a:cubicBezTo>
                  <a:cubicBezTo>
                    <a:pt x="2684132" y="2683485"/>
                    <a:pt x="2435210" y="2957539"/>
                    <a:pt x="2221432" y="2913396"/>
                  </a:cubicBezTo>
                  <a:cubicBezTo>
                    <a:pt x="2063923" y="2941813"/>
                    <a:pt x="1930914" y="2909977"/>
                    <a:pt x="1688290" y="2913396"/>
                  </a:cubicBezTo>
                  <a:cubicBezTo>
                    <a:pt x="1445666" y="2916815"/>
                    <a:pt x="1284169" y="2891115"/>
                    <a:pt x="1110720" y="2913396"/>
                  </a:cubicBezTo>
                  <a:cubicBezTo>
                    <a:pt x="952605" y="2944872"/>
                    <a:pt x="878385" y="2883066"/>
                    <a:pt x="760826" y="2913396"/>
                  </a:cubicBezTo>
                  <a:cubicBezTo>
                    <a:pt x="643267" y="2943726"/>
                    <a:pt x="553376" y="2901047"/>
                    <a:pt x="437846" y="2913396"/>
                  </a:cubicBezTo>
                  <a:cubicBezTo>
                    <a:pt x="439666" y="2912664"/>
                    <a:pt x="441604" y="2913719"/>
                    <a:pt x="444288" y="2913396"/>
                  </a:cubicBezTo>
                  <a:lnTo>
                    <a:pt x="444297" y="2913396"/>
                  </a:lnTo>
                  <a:cubicBezTo>
                    <a:pt x="161956" y="2873788"/>
                    <a:pt x="15905" y="2727284"/>
                    <a:pt x="0" y="2469099"/>
                  </a:cubicBezTo>
                  <a:cubicBezTo>
                    <a:pt x="-4043" y="2455515"/>
                    <a:pt x="4907" y="2443938"/>
                    <a:pt x="0" y="2427830"/>
                  </a:cubicBezTo>
                  <a:cubicBezTo>
                    <a:pt x="-12516" y="2282893"/>
                    <a:pt x="18470" y="2155313"/>
                    <a:pt x="0" y="2049089"/>
                  </a:cubicBezTo>
                  <a:cubicBezTo>
                    <a:pt x="-18470" y="1942865"/>
                    <a:pt x="29986" y="1786714"/>
                    <a:pt x="0" y="1699481"/>
                  </a:cubicBezTo>
                  <a:lnTo>
                    <a:pt x="0" y="1699481"/>
                  </a:lnTo>
                  <a:cubicBezTo>
                    <a:pt x="-36599" y="1600571"/>
                    <a:pt x="23508" y="1494522"/>
                    <a:pt x="0" y="1293638"/>
                  </a:cubicBezTo>
                  <a:cubicBezTo>
                    <a:pt x="-23508" y="1092754"/>
                    <a:pt x="49067" y="984555"/>
                    <a:pt x="0" y="875244"/>
                  </a:cubicBezTo>
                  <a:cubicBezTo>
                    <a:pt x="-49067" y="765933"/>
                    <a:pt x="29414" y="626219"/>
                    <a:pt x="0" y="444297"/>
                  </a:cubicBezTo>
                  <a:close/>
                </a:path>
                <a:path extrusionOk="0" h="2913396" w="2665729">
                  <a:moveTo>
                    <a:pt x="0" y="444297"/>
                  </a:moveTo>
                  <a:cubicBezTo>
                    <a:pt x="-38968" y="174883"/>
                    <a:pt x="161646" y="13989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610193" y="-6280"/>
                    <a:pt x="666906" y="19060"/>
                    <a:pt x="790833" y="0"/>
                  </a:cubicBezTo>
                  <a:cubicBezTo>
                    <a:pt x="914761" y="-19060"/>
                    <a:pt x="979068" y="26088"/>
                    <a:pt x="1110720" y="0"/>
                  </a:cubicBezTo>
                  <a:cubicBezTo>
                    <a:pt x="1350884" y="-44559"/>
                    <a:pt x="1514925" y="32088"/>
                    <a:pt x="1643862" y="0"/>
                  </a:cubicBezTo>
                  <a:cubicBezTo>
                    <a:pt x="1772799" y="-32088"/>
                    <a:pt x="2064631" y="37683"/>
                    <a:pt x="2221432" y="0"/>
                  </a:cubicBezTo>
                  <a:cubicBezTo>
                    <a:pt x="2443294" y="-3601"/>
                    <a:pt x="2657506" y="206661"/>
                    <a:pt x="2665729" y="444297"/>
                  </a:cubicBezTo>
                  <a:cubicBezTo>
                    <a:pt x="2668565" y="634872"/>
                    <a:pt x="2662895" y="734931"/>
                    <a:pt x="2665729" y="837588"/>
                  </a:cubicBezTo>
                  <a:cubicBezTo>
                    <a:pt x="2668563" y="940245"/>
                    <a:pt x="2629887" y="1090671"/>
                    <a:pt x="2665729" y="1255983"/>
                  </a:cubicBezTo>
                  <a:cubicBezTo>
                    <a:pt x="2701571" y="1421296"/>
                    <a:pt x="2627566" y="1573664"/>
                    <a:pt x="2665729" y="1699481"/>
                  </a:cubicBezTo>
                  <a:lnTo>
                    <a:pt x="2665729" y="1699481"/>
                  </a:lnTo>
                  <a:cubicBezTo>
                    <a:pt x="2672696" y="1832135"/>
                    <a:pt x="2637943" y="1896752"/>
                    <a:pt x="2665729" y="2056372"/>
                  </a:cubicBezTo>
                  <a:cubicBezTo>
                    <a:pt x="2693515" y="2215992"/>
                    <a:pt x="2645351" y="2350594"/>
                    <a:pt x="2665729" y="2427830"/>
                  </a:cubicBezTo>
                  <a:cubicBezTo>
                    <a:pt x="2667443" y="2437896"/>
                    <a:pt x="2664837" y="2452988"/>
                    <a:pt x="2665729" y="2469099"/>
                  </a:cubicBezTo>
                  <a:cubicBezTo>
                    <a:pt x="2650533" y="2716972"/>
                    <a:pt x="2455127" y="2905335"/>
                    <a:pt x="2221432" y="2913396"/>
                  </a:cubicBezTo>
                  <a:cubicBezTo>
                    <a:pt x="2075844" y="2917105"/>
                    <a:pt x="1854727" y="2887112"/>
                    <a:pt x="1654969" y="2913396"/>
                  </a:cubicBezTo>
                  <a:cubicBezTo>
                    <a:pt x="1455211" y="2939680"/>
                    <a:pt x="1298724" y="2852470"/>
                    <a:pt x="1110720" y="2913396"/>
                  </a:cubicBezTo>
                  <a:cubicBezTo>
                    <a:pt x="952724" y="2920179"/>
                    <a:pt x="868039" y="2911754"/>
                    <a:pt x="794469" y="2913396"/>
                  </a:cubicBezTo>
                  <a:cubicBezTo>
                    <a:pt x="720899" y="2915038"/>
                    <a:pt x="534133" y="2902663"/>
                    <a:pt x="437846" y="2913396"/>
                  </a:cubicBezTo>
                  <a:cubicBezTo>
                    <a:pt x="439560" y="2912966"/>
                    <a:pt x="441959" y="2913505"/>
                    <a:pt x="444288" y="2913396"/>
                  </a:cubicBezTo>
                  <a:lnTo>
                    <a:pt x="444297" y="2913396"/>
                  </a:lnTo>
                  <a:cubicBezTo>
                    <a:pt x="205008" y="2911348"/>
                    <a:pt x="-1720" y="2668101"/>
                    <a:pt x="0" y="2469099"/>
                  </a:cubicBezTo>
                  <a:cubicBezTo>
                    <a:pt x="-3727" y="2456002"/>
                    <a:pt x="3587" y="2445969"/>
                    <a:pt x="0" y="2427830"/>
                  </a:cubicBezTo>
                  <a:cubicBezTo>
                    <a:pt x="-12645" y="2282128"/>
                    <a:pt x="17519" y="2227310"/>
                    <a:pt x="0" y="2063656"/>
                  </a:cubicBezTo>
                  <a:cubicBezTo>
                    <a:pt x="-17519" y="1900002"/>
                    <a:pt x="39784" y="1864853"/>
                    <a:pt x="0" y="1699481"/>
                  </a:cubicBezTo>
                  <a:lnTo>
                    <a:pt x="0" y="1699481"/>
                  </a:lnTo>
                  <a:cubicBezTo>
                    <a:pt x="-46640" y="1493468"/>
                    <a:pt x="4135" y="1442587"/>
                    <a:pt x="0" y="1268534"/>
                  </a:cubicBezTo>
                  <a:cubicBezTo>
                    <a:pt x="-4135" y="1094481"/>
                    <a:pt x="25354" y="973341"/>
                    <a:pt x="0" y="862692"/>
                  </a:cubicBezTo>
                  <a:cubicBezTo>
                    <a:pt x="-25354" y="752043"/>
                    <a:pt x="18220" y="622438"/>
                    <a:pt x="0" y="444297"/>
                  </a:cubicBezTo>
                  <a:close/>
                </a:path>
              </a:pathLst>
            </a:custGeom>
            <a:solidFill>
              <a:srgbClr val="6954A8"/>
            </a:solidFill>
            <a:ln cap="flat" cmpd="sng" w="19050">
              <a:solidFill>
                <a:srgbClr val="6954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0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血壓變高</a:t>
              </a:r>
              <a:endParaRPr b="1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16" name="Google Shape;316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926825" y="2454279"/>
              <a:ext cx="1600200" cy="142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Google Shape;317;p10"/>
          <p:cNvGrpSpPr/>
          <p:nvPr/>
        </p:nvGrpSpPr>
        <p:grpSpPr>
          <a:xfrm>
            <a:off x="8966106" y="1539959"/>
            <a:ext cx="2665729" cy="2913396"/>
            <a:chOff x="8966106" y="1539959"/>
            <a:chExt cx="2665729" cy="2913396"/>
          </a:xfrm>
        </p:grpSpPr>
        <p:sp>
          <p:nvSpPr>
            <p:cNvPr id="318" name="Google Shape;318;p10"/>
            <p:cNvSpPr/>
            <p:nvPr/>
          </p:nvSpPr>
          <p:spPr>
            <a:xfrm>
              <a:off x="8966106" y="1539959"/>
              <a:ext cx="2665729" cy="2913396"/>
            </a:xfrm>
            <a:custGeom>
              <a:rect b="b" l="l" r="r" t="t"/>
              <a:pathLst>
                <a:path extrusionOk="0" fill="none" h="2913396" w="2665729">
                  <a:moveTo>
                    <a:pt x="0" y="444297"/>
                  </a:moveTo>
                  <a:cubicBezTo>
                    <a:pt x="-7538" y="215050"/>
                    <a:pt x="222178" y="-27777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535161" y="-10419"/>
                    <a:pt x="677330" y="21298"/>
                    <a:pt x="764175" y="0"/>
                  </a:cubicBezTo>
                  <a:cubicBezTo>
                    <a:pt x="851020" y="-21298"/>
                    <a:pt x="1011427" y="37995"/>
                    <a:pt x="1110720" y="0"/>
                  </a:cubicBezTo>
                  <a:cubicBezTo>
                    <a:pt x="1289045" y="-52459"/>
                    <a:pt x="1394864" y="46607"/>
                    <a:pt x="1654969" y="0"/>
                  </a:cubicBezTo>
                  <a:cubicBezTo>
                    <a:pt x="1915074" y="-46607"/>
                    <a:pt x="2024079" y="20149"/>
                    <a:pt x="2221432" y="0"/>
                  </a:cubicBezTo>
                  <a:cubicBezTo>
                    <a:pt x="2480177" y="35298"/>
                    <a:pt x="2682771" y="202298"/>
                    <a:pt x="2665729" y="444297"/>
                  </a:cubicBezTo>
                  <a:cubicBezTo>
                    <a:pt x="2673463" y="523514"/>
                    <a:pt x="2658280" y="676896"/>
                    <a:pt x="2665729" y="825036"/>
                  </a:cubicBezTo>
                  <a:cubicBezTo>
                    <a:pt x="2673178" y="973176"/>
                    <a:pt x="2640400" y="1113037"/>
                    <a:pt x="2665729" y="1205775"/>
                  </a:cubicBezTo>
                  <a:cubicBezTo>
                    <a:pt x="2691058" y="1298513"/>
                    <a:pt x="2610401" y="1465044"/>
                    <a:pt x="2665729" y="1699481"/>
                  </a:cubicBezTo>
                  <a:lnTo>
                    <a:pt x="2665729" y="1699481"/>
                  </a:lnTo>
                  <a:cubicBezTo>
                    <a:pt x="2694122" y="1877538"/>
                    <a:pt x="2655968" y="1938128"/>
                    <a:pt x="2665729" y="2078222"/>
                  </a:cubicBezTo>
                  <a:cubicBezTo>
                    <a:pt x="2675490" y="2218316"/>
                    <a:pt x="2660632" y="2340241"/>
                    <a:pt x="2665729" y="2427830"/>
                  </a:cubicBezTo>
                  <a:cubicBezTo>
                    <a:pt x="2668103" y="2441180"/>
                    <a:pt x="2662144" y="2456518"/>
                    <a:pt x="2665729" y="2469099"/>
                  </a:cubicBezTo>
                  <a:cubicBezTo>
                    <a:pt x="2684132" y="2683485"/>
                    <a:pt x="2435210" y="2957539"/>
                    <a:pt x="2221432" y="2913396"/>
                  </a:cubicBezTo>
                  <a:cubicBezTo>
                    <a:pt x="2063923" y="2941813"/>
                    <a:pt x="1930914" y="2909977"/>
                    <a:pt x="1688290" y="2913396"/>
                  </a:cubicBezTo>
                  <a:cubicBezTo>
                    <a:pt x="1445666" y="2916815"/>
                    <a:pt x="1284169" y="2891115"/>
                    <a:pt x="1110720" y="2913396"/>
                  </a:cubicBezTo>
                  <a:cubicBezTo>
                    <a:pt x="952605" y="2944872"/>
                    <a:pt x="878385" y="2883066"/>
                    <a:pt x="760826" y="2913396"/>
                  </a:cubicBezTo>
                  <a:cubicBezTo>
                    <a:pt x="643267" y="2943726"/>
                    <a:pt x="553376" y="2901047"/>
                    <a:pt x="437846" y="2913396"/>
                  </a:cubicBezTo>
                  <a:cubicBezTo>
                    <a:pt x="439666" y="2912664"/>
                    <a:pt x="441604" y="2913719"/>
                    <a:pt x="444288" y="2913396"/>
                  </a:cubicBezTo>
                  <a:lnTo>
                    <a:pt x="444297" y="2913396"/>
                  </a:lnTo>
                  <a:cubicBezTo>
                    <a:pt x="161956" y="2873788"/>
                    <a:pt x="15905" y="2727284"/>
                    <a:pt x="0" y="2469099"/>
                  </a:cubicBezTo>
                  <a:cubicBezTo>
                    <a:pt x="-4043" y="2455515"/>
                    <a:pt x="4907" y="2443938"/>
                    <a:pt x="0" y="2427830"/>
                  </a:cubicBezTo>
                  <a:cubicBezTo>
                    <a:pt x="-12516" y="2282893"/>
                    <a:pt x="18470" y="2155313"/>
                    <a:pt x="0" y="2049089"/>
                  </a:cubicBezTo>
                  <a:cubicBezTo>
                    <a:pt x="-18470" y="1942865"/>
                    <a:pt x="29986" y="1786714"/>
                    <a:pt x="0" y="1699481"/>
                  </a:cubicBezTo>
                  <a:lnTo>
                    <a:pt x="0" y="1699481"/>
                  </a:lnTo>
                  <a:cubicBezTo>
                    <a:pt x="-36599" y="1600571"/>
                    <a:pt x="23508" y="1494522"/>
                    <a:pt x="0" y="1293638"/>
                  </a:cubicBezTo>
                  <a:cubicBezTo>
                    <a:pt x="-23508" y="1092754"/>
                    <a:pt x="49067" y="984555"/>
                    <a:pt x="0" y="875244"/>
                  </a:cubicBezTo>
                  <a:cubicBezTo>
                    <a:pt x="-49067" y="765933"/>
                    <a:pt x="29414" y="626219"/>
                    <a:pt x="0" y="444297"/>
                  </a:cubicBezTo>
                  <a:close/>
                </a:path>
                <a:path extrusionOk="0" h="2913396" w="2665729">
                  <a:moveTo>
                    <a:pt x="0" y="444297"/>
                  </a:moveTo>
                  <a:cubicBezTo>
                    <a:pt x="-38968" y="174883"/>
                    <a:pt x="161646" y="13989"/>
                    <a:pt x="444297" y="0"/>
                  </a:cubicBezTo>
                  <a:lnTo>
                    <a:pt x="444288" y="0"/>
                  </a:lnTo>
                  <a:lnTo>
                    <a:pt x="444288" y="0"/>
                  </a:lnTo>
                  <a:cubicBezTo>
                    <a:pt x="610193" y="-6280"/>
                    <a:pt x="666906" y="19060"/>
                    <a:pt x="790833" y="0"/>
                  </a:cubicBezTo>
                  <a:cubicBezTo>
                    <a:pt x="914761" y="-19060"/>
                    <a:pt x="979068" y="26088"/>
                    <a:pt x="1110720" y="0"/>
                  </a:cubicBezTo>
                  <a:cubicBezTo>
                    <a:pt x="1350884" y="-44559"/>
                    <a:pt x="1514925" y="32088"/>
                    <a:pt x="1643862" y="0"/>
                  </a:cubicBezTo>
                  <a:cubicBezTo>
                    <a:pt x="1772799" y="-32088"/>
                    <a:pt x="2064631" y="37683"/>
                    <a:pt x="2221432" y="0"/>
                  </a:cubicBezTo>
                  <a:cubicBezTo>
                    <a:pt x="2443294" y="-3601"/>
                    <a:pt x="2657506" y="206661"/>
                    <a:pt x="2665729" y="444297"/>
                  </a:cubicBezTo>
                  <a:cubicBezTo>
                    <a:pt x="2668565" y="634872"/>
                    <a:pt x="2662895" y="734931"/>
                    <a:pt x="2665729" y="837588"/>
                  </a:cubicBezTo>
                  <a:cubicBezTo>
                    <a:pt x="2668563" y="940245"/>
                    <a:pt x="2629887" y="1090671"/>
                    <a:pt x="2665729" y="1255983"/>
                  </a:cubicBezTo>
                  <a:cubicBezTo>
                    <a:pt x="2701571" y="1421296"/>
                    <a:pt x="2627566" y="1573664"/>
                    <a:pt x="2665729" y="1699481"/>
                  </a:cubicBezTo>
                  <a:lnTo>
                    <a:pt x="2665729" y="1699481"/>
                  </a:lnTo>
                  <a:cubicBezTo>
                    <a:pt x="2672696" y="1832135"/>
                    <a:pt x="2637943" y="1896752"/>
                    <a:pt x="2665729" y="2056372"/>
                  </a:cubicBezTo>
                  <a:cubicBezTo>
                    <a:pt x="2693515" y="2215992"/>
                    <a:pt x="2645351" y="2350594"/>
                    <a:pt x="2665729" y="2427830"/>
                  </a:cubicBezTo>
                  <a:cubicBezTo>
                    <a:pt x="2667443" y="2437896"/>
                    <a:pt x="2664837" y="2452988"/>
                    <a:pt x="2665729" y="2469099"/>
                  </a:cubicBezTo>
                  <a:cubicBezTo>
                    <a:pt x="2650533" y="2716972"/>
                    <a:pt x="2455127" y="2905335"/>
                    <a:pt x="2221432" y="2913396"/>
                  </a:cubicBezTo>
                  <a:cubicBezTo>
                    <a:pt x="2075844" y="2917105"/>
                    <a:pt x="1854727" y="2887112"/>
                    <a:pt x="1654969" y="2913396"/>
                  </a:cubicBezTo>
                  <a:cubicBezTo>
                    <a:pt x="1455211" y="2939680"/>
                    <a:pt x="1298724" y="2852470"/>
                    <a:pt x="1110720" y="2913396"/>
                  </a:cubicBezTo>
                  <a:cubicBezTo>
                    <a:pt x="952724" y="2920179"/>
                    <a:pt x="868039" y="2911754"/>
                    <a:pt x="794469" y="2913396"/>
                  </a:cubicBezTo>
                  <a:cubicBezTo>
                    <a:pt x="720899" y="2915038"/>
                    <a:pt x="534133" y="2902663"/>
                    <a:pt x="437846" y="2913396"/>
                  </a:cubicBezTo>
                  <a:cubicBezTo>
                    <a:pt x="439560" y="2912966"/>
                    <a:pt x="441959" y="2913505"/>
                    <a:pt x="444288" y="2913396"/>
                  </a:cubicBezTo>
                  <a:lnTo>
                    <a:pt x="444297" y="2913396"/>
                  </a:lnTo>
                  <a:cubicBezTo>
                    <a:pt x="205008" y="2911348"/>
                    <a:pt x="-1720" y="2668101"/>
                    <a:pt x="0" y="2469099"/>
                  </a:cubicBezTo>
                  <a:cubicBezTo>
                    <a:pt x="-3727" y="2456002"/>
                    <a:pt x="3587" y="2445969"/>
                    <a:pt x="0" y="2427830"/>
                  </a:cubicBezTo>
                  <a:cubicBezTo>
                    <a:pt x="-12645" y="2282128"/>
                    <a:pt x="17519" y="2227310"/>
                    <a:pt x="0" y="2063656"/>
                  </a:cubicBezTo>
                  <a:cubicBezTo>
                    <a:pt x="-17519" y="1900002"/>
                    <a:pt x="39784" y="1864853"/>
                    <a:pt x="0" y="1699481"/>
                  </a:cubicBezTo>
                  <a:lnTo>
                    <a:pt x="0" y="1699481"/>
                  </a:lnTo>
                  <a:cubicBezTo>
                    <a:pt x="-46640" y="1493468"/>
                    <a:pt x="4135" y="1442587"/>
                    <a:pt x="0" y="1268534"/>
                  </a:cubicBezTo>
                  <a:cubicBezTo>
                    <a:pt x="-4135" y="1094481"/>
                    <a:pt x="25354" y="973341"/>
                    <a:pt x="0" y="862692"/>
                  </a:cubicBezTo>
                  <a:cubicBezTo>
                    <a:pt x="-25354" y="752043"/>
                    <a:pt x="18220" y="622438"/>
                    <a:pt x="0" y="444297"/>
                  </a:cubicBezTo>
                  <a:close/>
                </a:path>
              </a:pathLst>
            </a:custGeom>
            <a:solidFill>
              <a:srgbClr val="6954A8"/>
            </a:solidFill>
            <a:ln cap="flat" cmpd="sng" w="19050">
              <a:solidFill>
                <a:srgbClr val="6954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臉、手腳腫脹</a:t>
              </a:r>
              <a:endParaRPr b="1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319" name="Google Shape;319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374801" y="2220306"/>
              <a:ext cx="1848338" cy="18903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25" name="Google Shape;325;p11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6" name="Google Shape;326;p11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派出戰場偵查兵</a:t>
            </a:r>
            <a:endParaRPr/>
          </a:p>
        </p:txBody>
      </p:sp>
      <p:sp>
        <p:nvSpPr>
          <p:cNvPr id="327" name="Google Shape;327;p11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但出現症狀已經是末期了，早中期大部分沒有症狀！</a:t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7542155" y="895595"/>
            <a:ext cx="2060032" cy="1481115"/>
          </a:xfrm>
          <a:custGeom>
            <a:rect b="b" l="l" r="r" t="t"/>
            <a:pathLst>
              <a:path extrusionOk="0" fill="none" h="1481115" w="2060032">
                <a:moveTo>
                  <a:pt x="0" y="246857"/>
                </a:moveTo>
                <a:cubicBezTo>
                  <a:pt x="-8472" y="99281"/>
                  <a:pt x="147633" y="11628"/>
                  <a:pt x="246857" y="0"/>
                </a:cubicBezTo>
                <a:cubicBezTo>
                  <a:pt x="281090" y="-3622"/>
                  <a:pt x="312069" y="3552"/>
                  <a:pt x="343339" y="0"/>
                </a:cubicBezTo>
                <a:lnTo>
                  <a:pt x="343339" y="0"/>
                </a:lnTo>
                <a:cubicBezTo>
                  <a:pt x="509162" y="-39604"/>
                  <a:pt x="722621" y="61195"/>
                  <a:pt x="858347" y="0"/>
                </a:cubicBezTo>
                <a:cubicBezTo>
                  <a:pt x="989640" y="-20859"/>
                  <a:pt x="1119411" y="42157"/>
                  <a:pt x="1335761" y="0"/>
                </a:cubicBezTo>
                <a:cubicBezTo>
                  <a:pt x="1552111" y="-42157"/>
                  <a:pt x="1700362" y="39646"/>
                  <a:pt x="1813175" y="0"/>
                </a:cubicBezTo>
                <a:cubicBezTo>
                  <a:pt x="1928322" y="11880"/>
                  <a:pt x="2069885" y="137218"/>
                  <a:pt x="2060032" y="246857"/>
                </a:cubicBezTo>
                <a:cubicBezTo>
                  <a:pt x="2075362" y="314921"/>
                  <a:pt x="2023182" y="447035"/>
                  <a:pt x="2060032" y="567763"/>
                </a:cubicBezTo>
                <a:cubicBezTo>
                  <a:pt x="2096882" y="688491"/>
                  <a:pt x="2040837" y="720561"/>
                  <a:pt x="2060032" y="863984"/>
                </a:cubicBezTo>
                <a:lnTo>
                  <a:pt x="2060032" y="863984"/>
                </a:lnTo>
                <a:cubicBezTo>
                  <a:pt x="2065380" y="1048206"/>
                  <a:pt x="2043670" y="1062162"/>
                  <a:pt x="2060032" y="1234263"/>
                </a:cubicBezTo>
                <a:lnTo>
                  <a:pt x="2060032" y="1234258"/>
                </a:lnTo>
                <a:cubicBezTo>
                  <a:pt x="2047504" y="1378682"/>
                  <a:pt x="1931572" y="1454267"/>
                  <a:pt x="1813175" y="1481115"/>
                </a:cubicBezTo>
                <a:cubicBezTo>
                  <a:pt x="1634151" y="1508938"/>
                  <a:pt x="1535283" y="1455171"/>
                  <a:pt x="1335761" y="1481115"/>
                </a:cubicBezTo>
                <a:cubicBezTo>
                  <a:pt x="1136239" y="1507059"/>
                  <a:pt x="1005849" y="1465177"/>
                  <a:pt x="858347" y="1481115"/>
                </a:cubicBezTo>
                <a:cubicBezTo>
                  <a:pt x="937062" y="1597537"/>
                  <a:pt x="964784" y="1655697"/>
                  <a:pt x="1010940" y="1724640"/>
                </a:cubicBezTo>
                <a:cubicBezTo>
                  <a:pt x="868941" y="1689422"/>
                  <a:pt x="857958" y="1651891"/>
                  <a:pt x="697168" y="1610183"/>
                </a:cubicBezTo>
                <a:cubicBezTo>
                  <a:pt x="536378" y="1568475"/>
                  <a:pt x="448308" y="1500728"/>
                  <a:pt x="343339" y="1481115"/>
                </a:cubicBezTo>
                <a:cubicBezTo>
                  <a:pt x="304572" y="1486993"/>
                  <a:pt x="280982" y="1475279"/>
                  <a:pt x="246857" y="1481115"/>
                </a:cubicBezTo>
                <a:cubicBezTo>
                  <a:pt x="120638" y="1472037"/>
                  <a:pt x="-9858" y="1401371"/>
                  <a:pt x="0" y="1234258"/>
                </a:cubicBezTo>
                <a:lnTo>
                  <a:pt x="0" y="1234263"/>
                </a:lnTo>
                <a:cubicBezTo>
                  <a:pt x="-18964" y="1060395"/>
                  <a:pt x="21366" y="947675"/>
                  <a:pt x="0" y="863984"/>
                </a:cubicBezTo>
                <a:lnTo>
                  <a:pt x="0" y="863984"/>
                </a:lnTo>
                <a:cubicBezTo>
                  <a:pt x="-33438" y="729839"/>
                  <a:pt x="2000" y="699760"/>
                  <a:pt x="0" y="543078"/>
                </a:cubicBezTo>
                <a:cubicBezTo>
                  <a:pt x="-2000" y="386396"/>
                  <a:pt x="22485" y="393898"/>
                  <a:pt x="0" y="246857"/>
                </a:cubicBezTo>
                <a:close/>
              </a:path>
              <a:path extrusionOk="0" h="1481115" w="2060032">
                <a:moveTo>
                  <a:pt x="0" y="246857"/>
                </a:moveTo>
                <a:cubicBezTo>
                  <a:pt x="-3830" y="108160"/>
                  <a:pt x="96170" y="5386"/>
                  <a:pt x="246857" y="0"/>
                </a:cubicBezTo>
                <a:cubicBezTo>
                  <a:pt x="292059" y="-3993"/>
                  <a:pt x="308744" y="6774"/>
                  <a:pt x="343339" y="0"/>
                </a:cubicBezTo>
                <a:lnTo>
                  <a:pt x="343339" y="0"/>
                </a:lnTo>
                <a:cubicBezTo>
                  <a:pt x="503553" y="-14800"/>
                  <a:pt x="638251" y="60048"/>
                  <a:pt x="858347" y="0"/>
                </a:cubicBezTo>
                <a:cubicBezTo>
                  <a:pt x="1064259" y="-607"/>
                  <a:pt x="1214177" y="33126"/>
                  <a:pt x="1326213" y="0"/>
                </a:cubicBezTo>
                <a:cubicBezTo>
                  <a:pt x="1438249" y="-33126"/>
                  <a:pt x="1614370" y="32135"/>
                  <a:pt x="1813175" y="0"/>
                </a:cubicBezTo>
                <a:cubicBezTo>
                  <a:pt x="1929823" y="18536"/>
                  <a:pt x="2057581" y="87145"/>
                  <a:pt x="2060032" y="246857"/>
                </a:cubicBezTo>
                <a:cubicBezTo>
                  <a:pt x="2096761" y="385044"/>
                  <a:pt x="2039843" y="420688"/>
                  <a:pt x="2060032" y="567763"/>
                </a:cubicBezTo>
                <a:cubicBezTo>
                  <a:pt x="2080221" y="714838"/>
                  <a:pt x="2034939" y="764517"/>
                  <a:pt x="2060032" y="863984"/>
                </a:cubicBezTo>
                <a:lnTo>
                  <a:pt x="2060032" y="863984"/>
                </a:lnTo>
                <a:cubicBezTo>
                  <a:pt x="2066431" y="981639"/>
                  <a:pt x="2027937" y="1086310"/>
                  <a:pt x="2060032" y="1234263"/>
                </a:cubicBezTo>
                <a:lnTo>
                  <a:pt x="2060032" y="1234258"/>
                </a:lnTo>
                <a:cubicBezTo>
                  <a:pt x="2079772" y="1351086"/>
                  <a:pt x="1975658" y="1464254"/>
                  <a:pt x="1813175" y="1481115"/>
                </a:cubicBezTo>
                <a:cubicBezTo>
                  <a:pt x="1686705" y="1526248"/>
                  <a:pt x="1461559" y="1468556"/>
                  <a:pt x="1335761" y="1481115"/>
                </a:cubicBezTo>
                <a:cubicBezTo>
                  <a:pt x="1209963" y="1493674"/>
                  <a:pt x="991276" y="1424931"/>
                  <a:pt x="858347" y="1481115"/>
                </a:cubicBezTo>
                <a:cubicBezTo>
                  <a:pt x="939073" y="1549022"/>
                  <a:pt x="955819" y="1640518"/>
                  <a:pt x="1010940" y="1724640"/>
                </a:cubicBezTo>
                <a:cubicBezTo>
                  <a:pt x="905781" y="1688551"/>
                  <a:pt x="789262" y="1614219"/>
                  <a:pt x="683816" y="1605313"/>
                </a:cubicBezTo>
                <a:cubicBezTo>
                  <a:pt x="578370" y="1596407"/>
                  <a:pt x="462583" y="1523654"/>
                  <a:pt x="343339" y="1481115"/>
                </a:cubicBezTo>
                <a:cubicBezTo>
                  <a:pt x="312829" y="1485015"/>
                  <a:pt x="287998" y="1475337"/>
                  <a:pt x="246857" y="1481115"/>
                </a:cubicBezTo>
                <a:cubicBezTo>
                  <a:pt x="115718" y="1480016"/>
                  <a:pt x="4053" y="1409082"/>
                  <a:pt x="0" y="1234258"/>
                </a:cubicBezTo>
                <a:lnTo>
                  <a:pt x="0" y="1234263"/>
                </a:lnTo>
                <a:cubicBezTo>
                  <a:pt x="-31999" y="1127287"/>
                  <a:pt x="22595" y="1012697"/>
                  <a:pt x="0" y="863984"/>
                </a:cubicBezTo>
                <a:lnTo>
                  <a:pt x="0" y="863984"/>
                </a:lnTo>
                <a:cubicBezTo>
                  <a:pt x="-13194" y="779747"/>
                  <a:pt x="17859" y="695499"/>
                  <a:pt x="0" y="573934"/>
                </a:cubicBezTo>
                <a:cubicBezTo>
                  <a:pt x="-17859" y="452369"/>
                  <a:pt x="34185" y="322996"/>
                  <a:pt x="0" y="246857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簡單判斷</a:t>
            </a:r>
            <a:r>
              <a:rPr lang="zh-TW" sz="3200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zh-TW" sz="4000">
                <a:solidFill>
                  <a:srgbClr val="C0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lang="zh-TW" sz="3200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zh-TW" sz="24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字訣！</a:t>
            </a:r>
            <a:endParaRPr/>
          </a:p>
        </p:txBody>
      </p:sp>
      <p:grpSp>
        <p:nvGrpSpPr>
          <p:cNvPr id="329" name="Google Shape;329;p11"/>
          <p:cNvGrpSpPr/>
          <p:nvPr/>
        </p:nvGrpSpPr>
        <p:grpSpPr>
          <a:xfrm>
            <a:off x="2854400" y="1749931"/>
            <a:ext cx="2047898" cy="2024956"/>
            <a:chOff x="4458495" y="1955276"/>
            <a:chExt cx="2047898" cy="2024956"/>
          </a:xfrm>
        </p:grpSpPr>
        <p:sp>
          <p:nvSpPr>
            <p:cNvPr id="330" name="Google Shape;330;p11"/>
            <p:cNvSpPr txBox="1"/>
            <p:nvPr/>
          </p:nvSpPr>
          <p:spPr>
            <a:xfrm>
              <a:off x="4458495" y="3272124"/>
              <a:ext cx="2047898" cy="708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下肢或眼皮水腫</a:t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868889" y="1955276"/>
              <a:ext cx="1227111" cy="1227111"/>
            </a:xfrm>
            <a:custGeom>
              <a:rect b="b" l="l" r="r" t="t"/>
              <a:pathLst>
                <a:path extrusionOk="0" fill="none" h="1227111" w="1227111">
                  <a:moveTo>
                    <a:pt x="0" y="613556"/>
                  </a:moveTo>
                  <a:cubicBezTo>
                    <a:pt x="13921" y="276350"/>
                    <a:pt x="305283" y="-62943"/>
                    <a:pt x="613556" y="0"/>
                  </a:cubicBezTo>
                  <a:cubicBezTo>
                    <a:pt x="934305" y="-2773"/>
                    <a:pt x="1159316" y="338528"/>
                    <a:pt x="1227112" y="613556"/>
                  </a:cubicBezTo>
                  <a:cubicBezTo>
                    <a:pt x="1216817" y="854239"/>
                    <a:pt x="937837" y="1247370"/>
                    <a:pt x="613556" y="1227112"/>
                  </a:cubicBezTo>
                  <a:cubicBezTo>
                    <a:pt x="319091" y="1251965"/>
                    <a:pt x="73017" y="969970"/>
                    <a:pt x="0" y="613556"/>
                  </a:cubicBezTo>
                  <a:close/>
                </a:path>
                <a:path extrusionOk="0" h="1227111" w="1227111">
                  <a:moveTo>
                    <a:pt x="0" y="613556"/>
                  </a:moveTo>
                  <a:cubicBezTo>
                    <a:pt x="-8430" y="269498"/>
                    <a:pt x="232138" y="15973"/>
                    <a:pt x="613556" y="0"/>
                  </a:cubicBezTo>
                  <a:cubicBezTo>
                    <a:pt x="982833" y="6404"/>
                    <a:pt x="1180991" y="276165"/>
                    <a:pt x="1227112" y="613556"/>
                  </a:cubicBezTo>
                  <a:cubicBezTo>
                    <a:pt x="1208093" y="970987"/>
                    <a:pt x="943930" y="1274006"/>
                    <a:pt x="613556" y="1227112"/>
                  </a:cubicBezTo>
                  <a:cubicBezTo>
                    <a:pt x="217579" y="1195861"/>
                    <a:pt x="22833" y="963324"/>
                    <a:pt x="0" y="613556"/>
                  </a:cubicBezTo>
                  <a:close/>
                </a:path>
              </a:pathLst>
            </a:custGeom>
            <a:solidFill>
              <a:srgbClr val="C00000"/>
            </a:solidFill>
            <a:ln cap="flat" cmpd="sng" w="1270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水</a:t>
              </a:r>
              <a:endPara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2" name="Google Shape;332;p11"/>
          <p:cNvGrpSpPr/>
          <p:nvPr/>
        </p:nvGrpSpPr>
        <p:grpSpPr>
          <a:xfrm>
            <a:off x="5030424" y="1756928"/>
            <a:ext cx="2490161" cy="1947899"/>
            <a:chOff x="5332623" y="4118454"/>
            <a:chExt cx="2490161" cy="1947899"/>
          </a:xfrm>
        </p:grpSpPr>
        <p:sp>
          <p:nvSpPr>
            <p:cNvPr id="333" name="Google Shape;333;p11"/>
            <p:cNvSpPr/>
            <p:nvPr/>
          </p:nvSpPr>
          <p:spPr>
            <a:xfrm>
              <a:off x="5947103" y="4118454"/>
              <a:ext cx="1227111" cy="1227111"/>
            </a:xfrm>
            <a:custGeom>
              <a:rect b="b" l="l" r="r" t="t"/>
              <a:pathLst>
                <a:path extrusionOk="0" fill="none" h="1227111" w="1227111">
                  <a:moveTo>
                    <a:pt x="0" y="613556"/>
                  </a:moveTo>
                  <a:cubicBezTo>
                    <a:pt x="13921" y="276350"/>
                    <a:pt x="305283" y="-62943"/>
                    <a:pt x="613556" y="0"/>
                  </a:cubicBezTo>
                  <a:cubicBezTo>
                    <a:pt x="934305" y="-2773"/>
                    <a:pt x="1159316" y="338528"/>
                    <a:pt x="1227112" y="613556"/>
                  </a:cubicBezTo>
                  <a:cubicBezTo>
                    <a:pt x="1216817" y="854239"/>
                    <a:pt x="937837" y="1247370"/>
                    <a:pt x="613556" y="1227112"/>
                  </a:cubicBezTo>
                  <a:cubicBezTo>
                    <a:pt x="319091" y="1251965"/>
                    <a:pt x="73017" y="969970"/>
                    <a:pt x="0" y="613556"/>
                  </a:cubicBezTo>
                  <a:close/>
                </a:path>
                <a:path extrusionOk="0" h="1227111" w="1227111">
                  <a:moveTo>
                    <a:pt x="0" y="613556"/>
                  </a:moveTo>
                  <a:cubicBezTo>
                    <a:pt x="-8430" y="269498"/>
                    <a:pt x="232138" y="15973"/>
                    <a:pt x="613556" y="0"/>
                  </a:cubicBezTo>
                  <a:cubicBezTo>
                    <a:pt x="982833" y="6404"/>
                    <a:pt x="1180991" y="276165"/>
                    <a:pt x="1227112" y="613556"/>
                  </a:cubicBezTo>
                  <a:cubicBezTo>
                    <a:pt x="1208093" y="970987"/>
                    <a:pt x="943930" y="1274006"/>
                    <a:pt x="613556" y="1227112"/>
                  </a:cubicBezTo>
                  <a:cubicBezTo>
                    <a:pt x="217579" y="1195861"/>
                    <a:pt x="22833" y="963324"/>
                    <a:pt x="0" y="613556"/>
                  </a:cubicBezTo>
                  <a:close/>
                </a:path>
              </a:pathLst>
            </a:custGeom>
            <a:solidFill>
              <a:srgbClr val="C00000"/>
            </a:solidFill>
            <a:ln cap="flat" cmpd="sng" w="1270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高</a:t>
              </a:r>
              <a:endPara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4" name="Google Shape;334;p11"/>
            <p:cNvSpPr txBox="1"/>
            <p:nvPr/>
          </p:nvSpPr>
          <p:spPr>
            <a:xfrm>
              <a:off x="5332623" y="5608840"/>
              <a:ext cx="2490161" cy="457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血壓偏高</a:t>
              </a:r>
              <a:endParaRPr/>
            </a:p>
          </p:txBody>
        </p:sp>
      </p:grpSp>
      <p:grpSp>
        <p:nvGrpSpPr>
          <p:cNvPr id="335" name="Google Shape;335;p11"/>
          <p:cNvGrpSpPr/>
          <p:nvPr/>
        </p:nvGrpSpPr>
        <p:grpSpPr>
          <a:xfrm>
            <a:off x="382558" y="1736767"/>
            <a:ext cx="2047898" cy="2038120"/>
            <a:chOff x="6891124" y="1942112"/>
            <a:chExt cx="2047898" cy="2038120"/>
          </a:xfrm>
        </p:grpSpPr>
        <p:sp>
          <p:nvSpPr>
            <p:cNvPr id="336" name="Google Shape;336;p11"/>
            <p:cNvSpPr/>
            <p:nvPr/>
          </p:nvSpPr>
          <p:spPr>
            <a:xfrm>
              <a:off x="7301518" y="1942112"/>
              <a:ext cx="1227111" cy="1227111"/>
            </a:xfrm>
            <a:custGeom>
              <a:rect b="b" l="l" r="r" t="t"/>
              <a:pathLst>
                <a:path extrusionOk="0" fill="none" h="1227111" w="1227111">
                  <a:moveTo>
                    <a:pt x="0" y="613556"/>
                  </a:moveTo>
                  <a:cubicBezTo>
                    <a:pt x="13921" y="276350"/>
                    <a:pt x="305283" y="-62943"/>
                    <a:pt x="613556" y="0"/>
                  </a:cubicBezTo>
                  <a:cubicBezTo>
                    <a:pt x="934305" y="-2773"/>
                    <a:pt x="1159316" y="338528"/>
                    <a:pt x="1227112" y="613556"/>
                  </a:cubicBezTo>
                  <a:cubicBezTo>
                    <a:pt x="1216817" y="854239"/>
                    <a:pt x="937837" y="1247370"/>
                    <a:pt x="613556" y="1227112"/>
                  </a:cubicBezTo>
                  <a:cubicBezTo>
                    <a:pt x="319091" y="1251965"/>
                    <a:pt x="73017" y="969970"/>
                    <a:pt x="0" y="613556"/>
                  </a:cubicBezTo>
                  <a:close/>
                </a:path>
                <a:path extrusionOk="0" h="1227111" w="1227111">
                  <a:moveTo>
                    <a:pt x="0" y="613556"/>
                  </a:moveTo>
                  <a:cubicBezTo>
                    <a:pt x="-8430" y="269498"/>
                    <a:pt x="232138" y="15973"/>
                    <a:pt x="613556" y="0"/>
                  </a:cubicBezTo>
                  <a:cubicBezTo>
                    <a:pt x="982833" y="6404"/>
                    <a:pt x="1180991" y="276165"/>
                    <a:pt x="1227112" y="613556"/>
                  </a:cubicBezTo>
                  <a:cubicBezTo>
                    <a:pt x="1208093" y="970987"/>
                    <a:pt x="943930" y="1274006"/>
                    <a:pt x="613556" y="1227112"/>
                  </a:cubicBezTo>
                  <a:cubicBezTo>
                    <a:pt x="217579" y="1195861"/>
                    <a:pt x="22833" y="963324"/>
                    <a:pt x="0" y="613556"/>
                  </a:cubicBezTo>
                  <a:close/>
                </a:path>
              </a:pathLst>
            </a:custGeom>
            <a:solidFill>
              <a:srgbClr val="C00000"/>
            </a:solidFill>
            <a:ln cap="flat" cmpd="sng" w="1270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40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泡</a:t>
              </a:r>
              <a:endPara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37" name="Google Shape;337;p11"/>
            <p:cNvSpPr txBox="1"/>
            <p:nvPr/>
          </p:nvSpPr>
          <p:spPr>
            <a:xfrm>
              <a:off x="6891124" y="3272123"/>
              <a:ext cx="2047898" cy="7081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i="0" lang="zh-TW" sz="1800" u="none" strike="noStrike">
                  <a:solidFill>
                    <a:srgbClr val="C00000"/>
                  </a:solidFill>
                  <a:latin typeface="Noto Sans"/>
                  <a:ea typeface="Noto Sans"/>
                  <a:cs typeface="Noto Sans"/>
                  <a:sym typeface="Noto Sans"/>
                </a:rPr>
                <a:t>小便中出現泡沫</a:t>
              </a:r>
              <a:endParaRPr sz="1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38" name="Google Shape;338;p11"/>
          <p:cNvGrpSpPr/>
          <p:nvPr/>
        </p:nvGrpSpPr>
        <p:grpSpPr>
          <a:xfrm>
            <a:off x="1406507" y="3970232"/>
            <a:ext cx="2568264" cy="2038120"/>
            <a:chOff x="9063571" y="1942112"/>
            <a:chExt cx="2568264" cy="2038120"/>
          </a:xfrm>
        </p:grpSpPr>
        <p:sp>
          <p:nvSpPr>
            <p:cNvPr id="339" name="Google Shape;339;p11"/>
            <p:cNvSpPr/>
            <p:nvPr/>
          </p:nvSpPr>
          <p:spPr>
            <a:xfrm>
              <a:off x="9734148" y="1942112"/>
              <a:ext cx="1227111" cy="1227111"/>
            </a:xfrm>
            <a:custGeom>
              <a:rect b="b" l="l" r="r" t="t"/>
              <a:pathLst>
                <a:path extrusionOk="0" fill="none" h="1227111" w="1227111">
                  <a:moveTo>
                    <a:pt x="0" y="613556"/>
                  </a:moveTo>
                  <a:cubicBezTo>
                    <a:pt x="13921" y="276350"/>
                    <a:pt x="305283" y="-62943"/>
                    <a:pt x="613556" y="0"/>
                  </a:cubicBezTo>
                  <a:cubicBezTo>
                    <a:pt x="934305" y="-2773"/>
                    <a:pt x="1159316" y="338528"/>
                    <a:pt x="1227112" y="613556"/>
                  </a:cubicBezTo>
                  <a:cubicBezTo>
                    <a:pt x="1216817" y="854239"/>
                    <a:pt x="937837" y="1247370"/>
                    <a:pt x="613556" y="1227112"/>
                  </a:cubicBezTo>
                  <a:cubicBezTo>
                    <a:pt x="319091" y="1251965"/>
                    <a:pt x="73017" y="969970"/>
                    <a:pt x="0" y="613556"/>
                  </a:cubicBezTo>
                  <a:close/>
                </a:path>
                <a:path extrusionOk="0" h="1227111" w="1227111">
                  <a:moveTo>
                    <a:pt x="0" y="613556"/>
                  </a:moveTo>
                  <a:cubicBezTo>
                    <a:pt x="-8430" y="269498"/>
                    <a:pt x="232138" y="15973"/>
                    <a:pt x="613556" y="0"/>
                  </a:cubicBezTo>
                  <a:cubicBezTo>
                    <a:pt x="982833" y="6404"/>
                    <a:pt x="1180991" y="276165"/>
                    <a:pt x="1227112" y="613556"/>
                  </a:cubicBezTo>
                  <a:cubicBezTo>
                    <a:pt x="1208093" y="970987"/>
                    <a:pt x="943930" y="1274006"/>
                    <a:pt x="613556" y="1227112"/>
                  </a:cubicBezTo>
                  <a:cubicBezTo>
                    <a:pt x="217579" y="1195861"/>
                    <a:pt x="22833" y="963324"/>
                    <a:pt x="0" y="613556"/>
                  </a:cubicBezTo>
                  <a:close/>
                </a:path>
              </a:pathLst>
            </a:custGeom>
            <a:solidFill>
              <a:srgbClr val="C00000"/>
            </a:solidFill>
            <a:ln cap="flat" cmpd="sng" w="1270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44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貧</a:t>
              </a:r>
              <a:endPara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9063571" y="3272124"/>
              <a:ext cx="2568264" cy="708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貧血、臉色蒼白、易喘</a:t>
              </a:r>
              <a:endParaRPr/>
            </a:p>
          </p:txBody>
        </p:sp>
      </p:grpSp>
      <p:grpSp>
        <p:nvGrpSpPr>
          <p:cNvPr id="341" name="Google Shape;341;p11"/>
          <p:cNvGrpSpPr/>
          <p:nvPr/>
        </p:nvGrpSpPr>
        <p:grpSpPr>
          <a:xfrm>
            <a:off x="4026531" y="3968103"/>
            <a:ext cx="2490161" cy="1970878"/>
            <a:chOff x="8035540" y="4118454"/>
            <a:chExt cx="2490161" cy="1970878"/>
          </a:xfrm>
        </p:grpSpPr>
        <p:sp>
          <p:nvSpPr>
            <p:cNvPr id="342" name="Google Shape;342;p11"/>
            <p:cNvSpPr/>
            <p:nvPr/>
          </p:nvSpPr>
          <p:spPr>
            <a:xfrm>
              <a:off x="8667066" y="4118454"/>
              <a:ext cx="1227111" cy="1227111"/>
            </a:xfrm>
            <a:custGeom>
              <a:rect b="b" l="l" r="r" t="t"/>
              <a:pathLst>
                <a:path extrusionOk="0" fill="none" h="1227111" w="1227111">
                  <a:moveTo>
                    <a:pt x="0" y="613556"/>
                  </a:moveTo>
                  <a:cubicBezTo>
                    <a:pt x="13921" y="276350"/>
                    <a:pt x="305283" y="-62943"/>
                    <a:pt x="613556" y="0"/>
                  </a:cubicBezTo>
                  <a:cubicBezTo>
                    <a:pt x="934305" y="-2773"/>
                    <a:pt x="1159316" y="338528"/>
                    <a:pt x="1227112" y="613556"/>
                  </a:cubicBezTo>
                  <a:cubicBezTo>
                    <a:pt x="1216817" y="854239"/>
                    <a:pt x="937837" y="1247370"/>
                    <a:pt x="613556" y="1227112"/>
                  </a:cubicBezTo>
                  <a:cubicBezTo>
                    <a:pt x="319091" y="1251965"/>
                    <a:pt x="73017" y="969970"/>
                    <a:pt x="0" y="613556"/>
                  </a:cubicBezTo>
                  <a:close/>
                </a:path>
                <a:path extrusionOk="0" h="1227111" w="1227111">
                  <a:moveTo>
                    <a:pt x="0" y="613556"/>
                  </a:moveTo>
                  <a:cubicBezTo>
                    <a:pt x="-8430" y="269498"/>
                    <a:pt x="232138" y="15973"/>
                    <a:pt x="613556" y="0"/>
                  </a:cubicBezTo>
                  <a:cubicBezTo>
                    <a:pt x="982833" y="6404"/>
                    <a:pt x="1180991" y="276165"/>
                    <a:pt x="1227112" y="613556"/>
                  </a:cubicBezTo>
                  <a:cubicBezTo>
                    <a:pt x="1208093" y="970987"/>
                    <a:pt x="943930" y="1274006"/>
                    <a:pt x="613556" y="1227112"/>
                  </a:cubicBezTo>
                  <a:cubicBezTo>
                    <a:pt x="217579" y="1195861"/>
                    <a:pt x="22833" y="963324"/>
                    <a:pt x="0" y="613556"/>
                  </a:cubicBezTo>
                  <a:close/>
                </a:path>
              </a:pathLst>
            </a:custGeom>
            <a:solidFill>
              <a:srgbClr val="C00000"/>
            </a:solidFill>
            <a:ln cap="flat" cmpd="sng" w="1270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4400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倦</a:t>
              </a:r>
              <a:endParaRPr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8035540" y="5631819"/>
              <a:ext cx="2490161" cy="4575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倦怠無力、疲憊</a:t>
              </a:r>
              <a:endParaRPr/>
            </a:p>
          </p:txBody>
        </p:sp>
      </p:grpSp>
      <p:grpSp>
        <p:nvGrpSpPr>
          <p:cNvPr id="344" name="Google Shape;344;p11"/>
          <p:cNvGrpSpPr/>
          <p:nvPr/>
        </p:nvGrpSpPr>
        <p:grpSpPr>
          <a:xfrm flipH="1">
            <a:off x="7952548" y="1306784"/>
            <a:ext cx="4481577" cy="4619570"/>
            <a:chOff x="-224117" y="1604539"/>
            <a:chExt cx="4569947" cy="4619570"/>
          </a:xfrm>
        </p:grpSpPr>
        <p:pic>
          <p:nvPicPr>
            <p:cNvPr id="345" name="Google Shape;345;p11"/>
            <p:cNvPicPr preferRelativeResize="0"/>
            <p:nvPr/>
          </p:nvPicPr>
          <p:blipFill rotWithShape="1">
            <a:blip r:embed="rId3">
              <a:alphaModFix/>
            </a:blip>
            <a:srcRect b="-425" l="0" r="0" t="-1"/>
            <a:stretch/>
          </p:blipFill>
          <p:spPr>
            <a:xfrm rot="1868673">
              <a:off x="368548" y="2182458"/>
              <a:ext cx="3115457" cy="31600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6" name="Google Shape;346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18719" y="3902102"/>
              <a:ext cx="1227111" cy="1742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91608" y="4481372"/>
              <a:ext cx="1227111" cy="17427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2"/>
          <p:cNvSpPr/>
          <p:nvPr/>
        </p:nvSpPr>
        <p:spPr>
          <a:xfrm>
            <a:off x="2518174" y="4996036"/>
            <a:ext cx="4252987" cy="1119782"/>
          </a:xfrm>
          <a:custGeom>
            <a:rect b="b" l="l" r="r" t="t"/>
            <a:pathLst>
              <a:path extrusionOk="0" fill="none" h="1119782" w="4252987">
                <a:moveTo>
                  <a:pt x="0" y="186634"/>
                </a:moveTo>
                <a:cubicBezTo>
                  <a:pt x="6182" y="88652"/>
                  <a:pt x="72585" y="-3759"/>
                  <a:pt x="186634" y="0"/>
                </a:cubicBezTo>
                <a:cubicBezTo>
                  <a:pt x="294822" y="-17166"/>
                  <a:pt x="538495" y="54561"/>
                  <a:pt x="708831" y="0"/>
                </a:cubicBezTo>
                <a:lnTo>
                  <a:pt x="708831" y="0"/>
                </a:lnTo>
                <a:cubicBezTo>
                  <a:pt x="875213" y="-19441"/>
                  <a:pt x="1015430" y="42905"/>
                  <a:pt x="1219190" y="0"/>
                </a:cubicBezTo>
                <a:cubicBezTo>
                  <a:pt x="1422950" y="-42905"/>
                  <a:pt x="1517755" y="9376"/>
                  <a:pt x="1772078" y="0"/>
                </a:cubicBezTo>
                <a:cubicBezTo>
                  <a:pt x="2016056" y="-64673"/>
                  <a:pt x="2114810" y="35665"/>
                  <a:pt x="2391532" y="0"/>
                </a:cubicBezTo>
                <a:cubicBezTo>
                  <a:pt x="2668254" y="-35665"/>
                  <a:pt x="2772343" y="23898"/>
                  <a:pt x="2919216" y="0"/>
                </a:cubicBezTo>
                <a:cubicBezTo>
                  <a:pt x="3066089" y="-23898"/>
                  <a:pt x="3281245" y="6959"/>
                  <a:pt x="3423956" y="0"/>
                </a:cubicBezTo>
                <a:cubicBezTo>
                  <a:pt x="3566667" y="-6959"/>
                  <a:pt x="3869505" y="1073"/>
                  <a:pt x="4066353" y="0"/>
                </a:cubicBezTo>
                <a:cubicBezTo>
                  <a:pt x="4179400" y="24373"/>
                  <a:pt x="4262405" y="92876"/>
                  <a:pt x="4252987" y="186634"/>
                </a:cubicBezTo>
                <a:cubicBezTo>
                  <a:pt x="4280922" y="386576"/>
                  <a:pt x="4217442" y="472300"/>
                  <a:pt x="4252987" y="653206"/>
                </a:cubicBezTo>
                <a:lnTo>
                  <a:pt x="4252987" y="653206"/>
                </a:lnTo>
                <a:cubicBezTo>
                  <a:pt x="4278940" y="721805"/>
                  <a:pt x="4237233" y="831526"/>
                  <a:pt x="4252987" y="933152"/>
                </a:cubicBezTo>
                <a:lnTo>
                  <a:pt x="4252987" y="933148"/>
                </a:lnTo>
                <a:cubicBezTo>
                  <a:pt x="4242892" y="1040914"/>
                  <a:pt x="4169636" y="1122906"/>
                  <a:pt x="4066353" y="1119782"/>
                </a:cubicBezTo>
                <a:cubicBezTo>
                  <a:pt x="3836517" y="1187699"/>
                  <a:pt x="3646529" y="1080580"/>
                  <a:pt x="3469842" y="1119782"/>
                </a:cubicBezTo>
                <a:cubicBezTo>
                  <a:pt x="3293155" y="1158984"/>
                  <a:pt x="3016439" y="1108263"/>
                  <a:pt x="2896273" y="1119782"/>
                </a:cubicBezTo>
                <a:cubicBezTo>
                  <a:pt x="2776107" y="1131301"/>
                  <a:pt x="2534391" y="1069524"/>
                  <a:pt x="2345647" y="1119782"/>
                </a:cubicBezTo>
                <a:cubicBezTo>
                  <a:pt x="2156903" y="1170040"/>
                  <a:pt x="1894229" y="1068727"/>
                  <a:pt x="1772078" y="1119782"/>
                </a:cubicBezTo>
                <a:cubicBezTo>
                  <a:pt x="1605280" y="1154402"/>
                  <a:pt x="1396094" y="1075012"/>
                  <a:pt x="1240455" y="1119782"/>
                </a:cubicBezTo>
                <a:cubicBezTo>
                  <a:pt x="1084816" y="1164552"/>
                  <a:pt x="876667" y="1056583"/>
                  <a:pt x="708831" y="1119782"/>
                </a:cubicBezTo>
                <a:lnTo>
                  <a:pt x="708831" y="1119782"/>
                </a:lnTo>
                <a:cubicBezTo>
                  <a:pt x="584477" y="1129920"/>
                  <a:pt x="380989" y="1088958"/>
                  <a:pt x="186634" y="1119782"/>
                </a:cubicBezTo>
                <a:cubicBezTo>
                  <a:pt x="89163" y="1131739"/>
                  <a:pt x="-5367" y="1058175"/>
                  <a:pt x="0" y="933148"/>
                </a:cubicBezTo>
                <a:lnTo>
                  <a:pt x="0" y="933152"/>
                </a:lnTo>
                <a:cubicBezTo>
                  <a:pt x="-86699" y="827167"/>
                  <a:pt x="-111877" y="722155"/>
                  <a:pt x="-219837" y="586318"/>
                </a:cubicBezTo>
                <a:cubicBezTo>
                  <a:pt x="-159824" y="604376"/>
                  <a:pt x="-67128" y="660674"/>
                  <a:pt x="0" y="653206"/>
                </a:cubicBezTo>
                <a:cubicBezTo>
                  <a:pt x="-21859" y="533315"/>
                  <a:pt x="23518" y="313828"/>
                  <a:pt x="0" y="186634"/>
                </a:cubicBezTo>
                <a:close/>
              </a:path>
              <a:path extrusionOk="0" h="1119782" w="4252987">
                <a:moveTo>
                  <a:pt x="0" y="186634"/>
                </a:moveTo>
                <a:cubicBezTo>
                  <a:pt x="-23708" y="68935"/>
                  <a:pt x="79111" y="1669"/>
                  <a:pt x="186634" y="0"/>
                </a:cubicBezTo>
                <a:cubicBezTo>
                  <a:pt x="325527" y="-57852"/>
                  <a:pt x="467927" y="42981"/>
                  <a:pt x="708831" y="0"/>
                </a:cubicBezTo>
                <a:lnTo>
                  <a:pt x="708831" y="0"/>
                </a:lnTo>
                <a:cubicBezTo>
                  <a:pt x="818076" y="-25243"/>
                  <a:pt x="1052442" y="61597"/>
                  <a:pt x="1229822" y="0"/>
                </a:cubicBezTo>
                <a:cubicBezTo>
                  <a:pt x="1407202" y="-61597"/>
                  <a:pt x="1587242" y="16709"/>
                  <a:pt x="1772078" y="0"/>
                </a:cubicBezTo>
                <a:cubicBezTo>
                  <a:pt x="2046339" y="-33969"/>
                  <a:pt x="2138033" y="45513"/>
                  <a:pt x="2391532" y="0"/>
                </a:cubicBezTo>
                <a:cubicBezTo>
                  <a:pt x="2645031" y="-45513"/>
                  <a:pt x="2718193" y="26999"/>
                  <a:pt x="2965101" y="0"/>
                </a:cubicBezTo>
                <a:cubicBezTo>
                  <a:pt x="3212009" y="-26999"/>
                  <a:pt x="3418000" y="30629"/>
                  <a:pt x="3538670" y="0"/>
                </a:cubicBezTo>
                <a:cubicBezTo>
                  <a:pt x="3659340" y="-30629"/>
                  <a:pt x="3940957" y="5191"/>
                  <a:pt x="4066353" y="0"/>
                </a:cubicBezTo>
                <a:cubicBezTo>
                  <a:pt x="4173350" y="27143"/>
                  <a:pt x="4250088" y="83393"/>
                  <a:pt x="4252987" y="186634"/>
                </a:cubicBezTo>
                <a:cubicBezTo>
                  <a:pt x="4265661" y="398245"/>
                  <a:pt x="4211190" y="536161"/>
                  <a:pt x="4252987" y="653206"/>
                </a:cubicBezTo>
                <a:lnTo>
                  <a:pt x="4252987" y="653206"/>
                </a:lnTo>
                <a:cubicBezTo>
                  <a:pt x="4270717" y="783788"/>
                  <a:pt x="4242193" y="832395"/>
                  <a:pt x="4252987" y="933152"/>
                </a:cubicBezTo>
                <a:lnTo>
                  <a:pt x="4252987" y="933148"/>
                </a:lnTo>
                <a:cubicBezTo>
                  <a:pt x="4269101" y="1016219"/>
                  <a:pt x="4162182" y="1116981"/>
                  <a:pt x="4066353" y="1119782"/>
                </a:cubicBezTo>
                <a:cubicBezTo>
                  <a:pt x="3850627" y="1127190"/>
                  <a:pt x="3655181" y="1057344"/>
                  <a:pt x="3492784" y="1119782"/>
                </a:cubicBezTo>
                <a:cubicBezTo>
                  <a:pt x="3330387" y="1182220"/>
                  <a:pt x="3066413" y="1046567"/>
                  <a:pt x="2873330" y="1119782"/>
                </a:cubicBezTo>
                <a:cubicBezTo>
                  <a:pt x="2680247" y="1192997"/>
                  <a:pt x="2533252" y="1089561"/>
                  <a:pt x="2299761" y="1119782"/>
                </a:cubicBezTo>
                <a:cubicBezTo>
                  <a:pt x="2066270" y="1150003"/>
                  <a:pt x="2029861" y="1094717"/>
                  <a:pt x="1772078" y="1119782"/>
                </a:cubicBezTo>
                <a:cubicBezTo>
                  <a:pt x="1630776" y="1135703"/>
                  <a:pt x="1461668" y="1106598"/>
                  <a:pt x="1261719" y="1119782"/>
                </a:cubicBezTo>
                <a:cubicBezTo>
                  <a:pt x="1061770" y="1132966"/>
                  <a:pt x="884088" y="1071198"/>
                  <a:pt x="708831" y="1119782"/>
                </a:cubicBezTo>
                <a:lnTo>
                  <a:pt x="708831" y="1119782"/>
                </a:lnTo>
                <a:cubicBezTo>
                  <a:pt x="448276" y="1142585"/>
                  <a:pt x="434625" y="1108745"/>
                  <a:pt x="186634" y="1119782"/>
                </a:cubicBezTo>
                <a:cubicBezTo>
                  <a:pt x="88285" y="1092758"/>
                  <a:pt x="-7264" y="1035812"/>
                  <a:pt x="0" y="933148"/>
                </a:cubicBezTo>
                <a:lnTo>
                  <a:pt x="0" y="933152"/>
                </a:lnTo>
                <a:cubicBezTo>
                  <a:pt x="-109167" y="784138"/>
                  <a:pt x="-101370" y="703785"/>
                  <a:pt x="-219837" y="586318"/>
                </a:cubicBezTo>
                <a:cubicBezTo>
                  <a:pt x="-168050" y="590073"/>
                  <a:pt x="-58236" y="635660"/>
                  <a:pt x="0" y="653206"/>
                </a:cubicBezTo>
                <a:cubicBezTo>
                  <a:pt x="-26687" y="546014"/>
                  <a:pt x="5842" y="370629"/>
                  <a:pt x="0" y="186634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如果有任何異常狀況，</a:t>
            </a:r>
            <a:b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一定要就醫，向醫師諮詢喔。</a:t>
            </a:r>
            <a:endParaRPr/>
          </a:p>
        </p:txBody>
      </p:sp>
      <p:sp>
        <p:nvSpPr>
          <p:cNvPr id="353" name="Google Shape;353;p12"/>
          <p:cNvSpPr/>
          <p:nvPr/>
        </p:nvSpPr>
        <p:spPr>
          <a:xfrm>
            <a:off x="7025298" y="4993265"/>
            <a:ext cx="2918392" cy="1133035"/>
          </a:xfrm>
          <a:custGeom>
            <a:rect b="b" l="l" r="r" t="t"/>
            <a:pathLst>
              <a:path extrusionOk="0" fill="none" h="1133035" w="2918392">
                <a:moveTo>
                  <a:pt x="0" y="188843"/>
                </a:moveTo>
                <a:cubicBezTo>
                  <a:pt x="6925" y="107873"/>
                  <a:pt x="106057" y="-6324"/>
                  <a:pt x="188843" y="0"/>
                </a:cubicBezTo>
                <a:cubicBezTo>
                  <a:pt x="306227" y="-733"/>
                  <a:pt x="524088" y="39739"/>
                  <a:pt x="663089" y="0"/>
                </a:cubicBezTo>
                <a:cubicBezTo>
                  <a:pt x="802090" y="-39739"/>
                  <a:pt x="974928" y="17282"/>
                  <a:pt x="1122200" y="0"/>
                </a:cubicBezTo>
                <a:cubicBezTo>
                  <a:pt x="1269472" y="-17282"/>
                  <a:pt x="1456060" y="35874"/>
                  <a:pt x="1702395" y="0"/>
                </a:cubicBezTo>
                <a:lnTo>
                  <a:pt x="1702395" y="0"/>
                </a:lnTo>
                <a:cubicBezTo>
                  <a:pt x="1796404" y="-26482"/>
                  <a:pt x="1948309" y="33976"/>
                  <a:pt x="2052602" y="0"/>
                </a:cubicBezTo>
                <a:cubicBezTo>
                  <a:pt x="2156895" y="-33976"/>
                  <a:pt x="2315205" y="19781"/>
                  <a:pt x="2431993" y="0"/>
                </a:cubicBezTo>
                <a:cubicBezTo>
                  <a:pt x="2572195" y="-5297"/>
                  <a:pt x="2636875" y="32963"/>
                  <a:pt x="2729549" y="0"/>
                </a:cubicBezTo>
                <a:cubicBezTo>
                  <a:pt x="2837792" y="-1045"/>
                  <a:pt x="2914683" y="110242"/>
                  <a:pt x="2918392" y="188843"/>
                </a:cubicBezTo>
                <a:lnTo>
                  <a:pt x="2918392" y="188839"/>
                </a:lnTo>
                <a:cubicBezTo>
                  <a:pt x="3068227" y="302858"/>
                  <a:pt x="3088823" y="416706"/>
                  <a:pt x="3255904" y="534532"/>
                </a:cubicBezTo>
                <a:cubicBezTo>
                  <a:pt x="3123636" y="538633"/>
                  <a:pt x="3007067" y="478229"/>
                  <a:pt x="2918392" y="472098"/>
                </a:cubicBezTo>
                <a:cubicBezTo>
                  <a:pt x="2932054" y="633750"/>
                  <a:pt x="2903550" y="810288"/>
                  <a:pt x="2918392" y="944192"/>
                </a:cubicBezTo>
                <a:cubicBezTo>
                  <a:pt x="2924796" y="1041648"/>
                  <a:pt x="2818749" y="1106072"/>
                  <a:pt x="2729549" y="1133035"/>
                </a:cubicBezTo>
                <a:cubicBezTo>
                  <a:pt x="2588192" y="1140607"/>
                  <a:pt x="2501294" y="1129253"/>
                  <a:pt x="2431993" y="1133035"/>
                </a:cubicBezTo>
                <a:cubicBezTo>
                  <a:pt x="2335563" y="1155174"/>
                  <a:pt x="2158187" y="1103021"/>
                  <a:pt x="2067194" y="1133035"/>
                </a:cubicBezTo>
                <a:cubicBezTo>
                  <a:pt x="1976201" y="1163049"/>
                  <a:pt x="1816664" y="1129826"/>
                  <a:pt x="1702395" y="1133035"/>
                </a:cubicBezTo>
                <a:lnTo>
                  <a:pt x="1702395" y="1133035"/>
                </a:lnTo>
                <a:cubicBezTo>
                  <a:pt x="1495485" y="1173904"/>
                  <a:pt x="1333752" y="1131188"/>
                  <a:pt x="1228149" y="1133035"/>
                </a:cubicBezTo>
                <a:cubicBezTo>
                  <a:pt x="1122546" y="1134882"/>
                  <a:pt x="966677" y="1110023"/>
                  <a:pt x="723631" y="1133035"/>
                </a:cubicBezTo>
                <a:cubicBezTo>
                  <a:pt x="480585" y="1156047"/>
                  <a:pt x="365907" y="1072755"/>
                  <a:pt x="188843" y="1133035"/>
                </a:cubicBezTo>
                <a:cubicBezTo>
                  <a:pt x="98138" y="1122341"/>
                  <a:pt x="17393" y="1047137"/>
                  <a:pt x="0" y="944192"/>
                </a:cubicBezTo>
                <a:cubicBezTo>
                  <a:pt x="-49277" y="823270"/>
                  <a:pt x="46035" y="701041"/>
                  <a:pt x="0" y="472098"/>
                </a:cubicBezTo>
                <a:cubicBezTo>
                  <a:pt x="-24466" y="346720"/>
                  <a:pt x="25236" y="327739"/>
                  <a:pt x="0" y="188839"/>
                </a:cubicBezTo>
                <a:lnTo>
                  <a:pt x="0" y="188839"/>
                </a:lnTo>
                <a:lnTo>
                  <a:pt x="0" y="188843"/>
                </a:lnTo>
                <a:close/>
              </a:path>
              <a:path extrusionOk="0" h="1133035" w="2918392">
                <a:moveTo>
                  <a:pt x="0" y="188843"/>
                </a:moveTo>
                <a:cubicBezTo>
                  <a:pt x="-9719" y="78553"/>
                  <a:pt x="66614" y="6731"/>
                  <a:pt x="188843" y="0"/>
                </a:cubicBezTo>
                <a:cubicBezTo>
                  <a:pt x="318730" y="-35161"/>
                  <a:pt x="518660" y="27411"/>
                  <a:pt x="723631" y="0"/>
                </a:cubicBezTo>
                <a:cubicBezTo>
                  <a:pt x="928602" y="-27411"/>
                  <a:pt x="1111624" y="29920"/>
                  <a:pt x="1213013" y="0"/>
                </a:cubicBezTo>
                <a:cubicBezTo>
                  <a:pt x="1314402" y="-29920"/>
                  <a:pt x="1576794" y="18604"/>
                  <a:pt x="1702395" y="0"/>
                </a:cubicBezTo>
                <a:lnTo>
                  <a:pt x="1702395" y="0"/>
                </a:lnTo>
                <a:cubicBezTo>
                  <a:pt x="1797848" y="-17917"/>
                  <a:pt x="1909190" y="30801"/>
                  <a:pt x="2074490" y="0"/>
                </a:cubicBezTo>
                <a:cubicBezTo>
                  <a:pt x="2239790" y="-30801"/>
                  <a:pt x="2344200" y="24545"/>
                  <a:pt x="2431993" y="0"/>
                </a:cubicBezTo>
                <a:cubicBezTo>
                  <a:pt x="2525155" y="-35291"/>
                  <a:pt x="2608092" y="2860"/>
                  <a:pt x="2729549" y="0"/>
                </a:cubicBezTo>
                <a:cubicBezTo>
                  <a:pt x="2847585" y="7693"/>
                  <a:pt x="2922465" y="85527"/>
                  <a:pt x="2918392" y="188843"/>
                </a:cubicBezTo>
                <a:lnTo>
                  <a:pt x="2918392" y="188839"/>
                </a:lnTo>
                <a:cubicBezTo>
                  <a:pt x="2998171" y="263151"/>
                  <a:pt x="3072389" y="377806"/>
                  <a:pt x="3255904" y="534532"/>
                </a:cubicBezTo>
                <a:cubicBezTo>
                  <a:pt x="3174272" y="549114"/>
                  <a:pt x="3003493" y="477112"/>
                  <a:pt x="2918392" y="472098"/>
                </a:cubicBezTo>
                <a:cubicBezTo>
                  <a:pt x="2926358" y="599861"/>
                  <a:pt x="2915269" y="750337"/>
                  <a:pt x="2918392" y="944192"/>
                </a:cubicBezTo>
                <a:cubicBezTo>
                  <a:pt x="2906124" y="1043744"/>
                  <a:pt x="2831021" y="1125996"/>
                  <a:pt x="2729549" y="1133035"/>
                </a:cubicBezTo>
                <a:cubicBezTo>
                  <a:pt x="2640649" y="1145783"/>
                  <a:pt x="2573324" y="1116507"/>
                  <a:pt x="2431993" y="1133035"/>
                </a:cubicBezTo>
                <a:cubicBezTo>
                  <a:pt x="2357342" y="1135394"/>
                  <a:pt x="2147510" y="1099939"/>
                  <a:pt x="2074490" y="1133035"/>
                </a:cubicBezTo>
                <a:cubicBezTo>
                  <a:pt x="2001470" y="1166131"/>
                  <a:pt x="1802006" y="1124947"/>
                  <a:pt x="1702395" y="1133035"/>
                </a:cubicBezTo>
                <a:lnTo>
                  <a:pt x="1702395" y="1133035"/>
                </a:lnTo>
                <a:cubicBezTo>
                  <a:pt x="1561976" y="1175843"/>
                  <a:pt x="1391080" y="1109771"/>
                  <a:pt x="1228149" y="1133035"/>
                </a:cubicBezTo>
                <a:cubicBezTo>
                  <a:pt x="1065218" y="1156299"/>
                  <a:pt x="907576" y="1086938"/>
                  <a:pt x="723631" y="1133035"/>
                </a:cubicBezTo>
                <a:cubicBezTo>
                  <a:pt x="539686" y="1179132"/>
                  <a:pt x="394377" y="1082783"/>
                  <a:pt x="188843" y="1133035"/>
                </a:cubicBezTo>
                <a:cubicBezTo>
                  <a:pt x="83803" y="1112953"/>
                  <a:pt x="23428" y="1053372"/>
                  <a:pt x="0" y="944192"/>
                </a:cubicBezTo>
                <a:cubicBezTo>
                  <a:pt x="-32018" y="728240"/>
                  <a:pt x="7618" y="672148"/>
                  <a:pt x="0" y="472098"/>
                </a:cubicBezTo>
                <a:cubicBezTo>
                  <a:pt x="-7508" y="409802"/>
                  <a:pt x="30939" y="249314"/>
                  <a:pt x="0" y="188839"/>
                </a:cubicBezTo>
                <a:lnTo>
                  <a:pt x="0" y="188839"/>
                </a:lnTo>
                <a:lnTo>
                  <a:pt x="0" y="188843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一年級</a:t>
            </a: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和</a:t>
            </a: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四年級</a:t>
            </a:r>
            <a:endParaRPr b="1" sz="2000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都有尿液檢查喔！</a:t>
            </a:r>
            <a:endParaRPr/>
          </a:p>
        </p:txBody>
      </p:sp>
      <p:sp>
        <p:nvSpPr>
          <p:cNvPr id="354" name="Google Shape;354;p12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國家衛生研究院。台灣慢性腎臟病臨床診療指引(2015)； 2. 常春月刊 第453期(2020)</a:t>
            </a:r>
            <a:endParaRPr/>
          </a:p>
        </p:txBody>
      </p:sp>
      <p:sp>
        <p:nvSpPr>
          <p:cNvPr id="355" name="Google Shape;355;p12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6" name="Google Shape;356;p12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派出戰場偵查兵</a:t>
            </a:r>
            <a:endParaRPr/>
          </a:p>
        </p:txBody>
      </p:sp>
      <p:sp>
        <p:nvSpPr>
          <p:cNvPr id="357" name="Google Shape;357;p12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多注意人體世界的各種表現，更可以早期發現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" name="Google Shape;358;p12"/>
          <p:cNvSpPr txBox="1"/>
          <p:nvPr/>
        </p:nvSpPr>
        <p:spPr>
          <a:xfrm>
            <a:off x="2441625" y="-2247605"/>
            <a:ext cx="2078110" cy="7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None/>
            </a:pPr>
            <a:r>
              <a:rPr b="1" i="0" lang="zh-TW" sz="2400" u="none" strike="noStrike">
                <a:solidFill>
                  <a:srgbClr val="BE8462"/>
                </a:solidFill>
                <a:latin typeface="Noto Sans"/>
                <a:ea typeface="Noto Sans"/>
                <a:cs typeface="Noto Sans"/>
                <a:sym typeface="Noto Sans"/>
              </a:rPr>
              <a:t>白血球(+)</a:t>
            </a:r>
            <a:endParaRPr/>
          </a:p>
        </p:txBody>
      </p:sp>
      <p:sp>
        <p:nvSpPr>
          <p:cNvPr id="359" name="Google Shape;359;p12"/>
          <p:cNvSpPr txBox="1"/>
          <p:nvPr/>
        </p:nvSpPr>
        <p:spPr>
          <a:xfrm>
            <a:off x="378363" y="-2247605"/>
            <a:ext cx="2078110" cy="7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None/>
            </a:pPr>
            <a:r>
              <a:rPr b="1" i="0" lang="zh-TW" sz="2400" u="none" strike="noStrike">
                <a:solidFill>
                  <a:srgbClr val="BE8462"/>
                </a:solidFill>
                <a:latin typeface="Noto Sans"/>
                <a:ea typeface="Noto Sans"/>
                <a:cs typeface="Noto Sans"/>
                <a:sym typeface="Noto Sans"/>
              </a:rPr>
              <a:t>糖分(+)</a:t>
            </a:r>
            <a:endParaRPr/>
          </a:p>
        </p:txBody>
      </p:sp>
      <p:sp>
        <p:nvSpPr>
          <p:cNvPr id="360" name="Google Shape;360;p12"/>
          <p:cNvSpPr txBox="1"/>
          <p:nvPr/>
        </p:nvSpPr>
        <p:spPr>
          <a:xfrm>
            <a:off x="4786240" y="-2247605"/>
            <a:ext cx="2078110" cy="765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None/>
            </a:pPr>
            <a:r>
              <a:rPr b="1" i="0" lang="zh-TW" sz="2400" u="none" strike="noStrike">
                <a:solidFill>
                  <a:srgbClr val="BE8462"/>
                </a:solidFill>
                <a:latin typeface="Noto Sans"/>
                <a:ea typeface="Noto Sans"/>
                <a:cs typeface="Noto Sans"/>
                <a:sym typeface="Noto Sans"/>
              </a:rPr>
              <a:t>紅血球(+)</a:t>
            </a:r>
            <a:endParaRPr/>
          </a:p>
        </p:txBody>
      </p:sp>
      <p:sp>
        <p:nvSpPr>
          <p:cNvPr id="361" name="Google Shape;361;p12"/>
          <p:cNvSpPr txBox="1"/>
          <p:nvPr/>
        </p:nvSpPr>
        <p:spPr>
          <a:xfrm>
            <a:off x="284578" y="-994494"/>
            <a:ext cx="2078110" cy="997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None/>
            </a:pP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代表糖尿病</a:t>
            </a:r>
            <a:b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腎功能異常</a:t>
            </a:r>
            <a:endParaRPr b="1" sz="2000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" name="Google Shape;362;p12"/>
          <p:cNvSpPr txBox="1"/>
          <p:nvPr/>
        </p:nvSpPr>
        <p:spPr>
          <a:xfrm>
            <a:off x="2441624" y="-1007755"/>
            <a:ext cx="2078110" cy="118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None/>
            </a:pP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腎臟或尿道感染發炎</a:t>
            </a:r>
            <a:endParaRPr b="1" sz="2000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" name="Google Shape;363;p12"/>
          <p:cNvSpPr txBox="1"/>
          <p:nvPr/>
        </p:nvSpPr>
        <p:spPr>
          <a:xfrm>
            <a:off x="4709336" y="-1026043"/>
            <a:ext cx="2078110" cy="118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None/>
            </a:pP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代表血尿、</a:t>
            </a:r>
            <a:b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道結石尿</a:t>
            </a:r>
            <a:endParaRPr/>
          </a:p>
        </p:txBody>
      </p:sp>
      <p:pic>
        <p:nvPicPr>
          <p:cNvPr id="364" name="Google Shape;364;p12"/>
          <p:cNvPicPr preferRelativeResize="0"/>
          <p:nvPr/>
        </p:nvPicPr>
        <p:blipFill rotWithShape="1">
          <a:blip r:embed="rId3">
            <a:alphaModFix/>
          </a:blip>
          <a:srcRect b="12285" l="0" r="0" t="0"/>
          <a:stretch/>
        </p:blipFill>
        <p:spPr>
          <a:xfrm>
            <a:off x="249587" y="4759252"/>
            <a:ext cx="1808751" cy="15631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365" name="Google Shape;365;p12"/>
          <p:cNvPicPr preferRelativeResize="0"/>
          <p:nvPr/>
        </p:nvPicPr>
        <p:blipFill rotWithShape="1">
          <a:blip r:embed="rId4">
            <a:alphaModFix/>
          </a:blip>
          <a:srcRect b="16682" l="-1" r="-42" t="-12458"/>
          <a:stretch/>
        </p:blipFill>
        <p:spPr>
          <a:xfrm flipH="1">
            <a:off x="10403527" y="4517331"/>
            <a:ext cx="1588307" cy="18279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6" name="Google Shape;366;p12"/>
          <p:cNvGrpSpPr/>
          <p:nvPr/>
        </p:nvGrpSpPr>
        <p:grpSpPr>
          <a:xfrm>
            <a:off x="3407819" y="1501098"/>
            <a:ext cx="2675366" cy="3153951"/>
            <a:chOff x="3407819" y="1501098"/>
            <a:chExt cx="2675366" cy="3153951"/>
          </a:xfrm>
        </p:grpSpPr>
        <p:sp>
          <p:nvSpPr>
            <p:cNvPr id="367" name="Google Shape;367;p12"/>
            <p:cNvSpPr/>
            <p:nvPr/>
          </p:nvSpPr>
          <p:spPr>
            <a:xfrm>
              <a:off x="3407819" y="1501098"/>
              <a:ext cx="2675366" cy="3153951"/>
            </a:xfrm>
            <a:custGeom>
              <a:rect b="b" l="l" r="r" t="t"/>
              <a:pathLst>
                <a:path extrusionOk="0" fill="none" h="3153951" w="2675366">
                  <a:moveTo>
                    <a:pt x="0" y="445903"/>
                  </a:moveTo>
                  <a:cubicBezTo>
                    <a:pt x="-18078" y="238326"/>
                    <a:pt x="205336" y="-680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55482" y="-6525"/>
                    <a:pt x="640678" y="22745"/>
                    <a:pt x="766938" y="0"/>
                  </a:cubicBezTo>
                  <a:cubicBezTo>
                    <a:pt x="893198" y="-22745"/>
                    <a:pt x="992466" y="11895"/>
                    <a:pt x="1114736" y="0"/>
                  </a:cubicBezTo>
                  <a:cubicBezTo>
                    <a:pt x="1297827" y="-40501"/>
                    <a:pt x="1495575" y="2289"/>
                    <a:pt x="1660952" y="0"/>
                  </a:cubicBezTo>
                  <a:cubicBezTo>
                    <a:pt x="1826329" y="-2289"/>
                    <a:pt x="2079810" y="45114"/>
                    <a:pt x="2229463" y="0"/>
                  </a:cubicBezTo>
                  <a:cubicBezTo>
                    <a:pt x="2482091" y="16802"/>
                    <a:pt x="2710976" y="206699"/>
                    <a:pt x="2675366" y="445903"/>
                  </a:cubicBezTo>
                  <a:cubicBezTo>
                    <a:pt x="2685695" y="580708"/>
                    <a:pt x="2669563" y="711089"/>
                    <a:pt x="2675366" y="868720"/>
                  </a:cubicBezTo>
                  <a:cubicBezTo>
                    <a:pt x="2681169" y="1026351"/>
                    <a:pt x="2671760" y="1137623"/>
                    <a:pt x="2675366" y="1291537"/>
                  </a:cubicBezTo>
                  <a:cubicBezTo>
                    <a:pt x="2678972" y="1445451"/>
                    <a:pt x="2674426" y="1645444"/>
                    <a:pt x="2675366" y="1839805"/>
                  </a:cubicBezTo>
                  <a:lnTo>
                    <a:pt x="2675366" y="1839805"/>
                  </a:lnTo>
                  <a:cubicBezTo>
                    <a:pt x="2682166" y="2019356"/>
                    <a:pt x="2647303" y="2156839"/>
                    <a:pt x="2675366" y="2249819"/>
                  </a:cubicBezTo>
                  <a:cubicBezTo>
                    <a:pt x="2703429" y="2342799"/>
                    <a:pt x="2667406" y="2500590"/>
                    <a:pt x="2675366" y="2628293"/>
                  </a:cubicBezTo>
                  <a:cubicBezTo>
                    <a:pt x="2675899" y="2648142"/>
                    <a:pt x="2667579" y="2683901"/>
                    <a:pt x="2675366" y="2708048"/>
                  </a:cubicBezTo>
                  <a:cubicBezTo>
                    <a:pt x="2712277" y="2892152"/>
                    <a:pt x="2460156" y="3175704"/>
                    <a:pt x="2229463" y="3153951"/>
                  </a:cubicBezTo>
                  <a:cubicBezTo>
                    <a:pt x="2038019" y="3208337"/>
                    <a:pt x="1916343" y="3091250"/>
                    <a:pt x="1694394" y="3153951"/>
                  </a:cubicBezTo>
                  <a:cubicBezTo>
                    <a:pt x="1472445" y="3216652"/>
                    <a:pt x="1396293" y="3131641"/>
                    <a:pt x="1114736" y="3153951"/>
                  </a:cubicBezTo>
                  <a:cubicBezTo>
                    <a:pt x="1010050" y="3175473"/>
                    <a:pt x="894784" y="3134418"/>
                    <a:pt x="763576" y="3153951"/>
                  </a:cubicBezTo>
                  <a:cubicBezTo>
                    <a:pt x="632368" y="3173484"/>
                    <a:pt x="585375" y="3137204"/>
                    <a:pt x="439429" y="3153951"/>
                  </a:cubicBezTo>
                  <a:cubicBezTo>
                    <a:pt x="442618" y="3153402"/>
                    <a:pt x="443797" y="3154598"/>
                    <a:pt x="445894" y="3153951"/>
                  </a:cubicBezTo>
                  <a:lnTo>
                    <a:pt x="445903" y="3153951"/>
                  </a:lnTo>
                  <a:cubicBezTo>
                    <a:pt x="182749" y="3135854"/>
                    <a:pt x="27209" y="2976222"/>
                    <a:pt x="0" y="2708048"/>
                  </a:cubicBezTo>
                  <a:cubicBezTo>
                    <a:pt x="-789" y="2689388"/>
                    <a:pt x="4426" y="2661890"/>
                    <a:pt x="0" y="2628293"/>
                  </a:cubicBezTo>
                  <a:cubicBezTo>
                    <a:pt x="-29903" y="2440378"/>
                    <a:pt x="22061" y="2304192"/>
                    <a:pt x="0" y="2218279"/>
                  </a:cubicBezTo>
                  <a:cubicBezTo>
                    <a:pt x="-22061" y="2132366"/>
                    <a:pt x="35289" y="1965761"/>
                    <a:pt x="0" y="1839805"/>
                  </a:cubicBezTo>
                  <a:lnTo>
                    <a:pt x="0" y="1839805"/>
                  </a:lnTo>
                  <a:cubicBezTo>
                    <a:pt x="-21474" y="1666923"/>
                    <a:pt x="53996" y="1613398"/>
                    <a:pt x="0" y="1389110"/>
                  </a:cubicBezTo>
                  <a:cubicBezTo>
                    <a:pt x="-53996" y="1164822"/>
                    <a:pt x="4849" y="1095399"/>
                    <a:pt x="0" y="924476"/>
                  </a:cubicBezTo>
                  <a:cubicBezTo>
                    <a:pt x="-4849" y="753553"/>
                    <a:pt x="19936" y="622212"/>
                    <a:pt x="0" y="445903"/>
                  </a:cubicBezTo>
                  <a:close/>
                </a:path>
                <a:path extrusionOk="0" h="3153951" w="2675366">
                  <a:moveTo>
                    <a:pt x="0" y="445903"/>
                  </a:moveTo>
                  <a:cubicBezTo>
                    <a:pt x="-21722" y="186239"/>
                    <a:pt x="149590" y="1878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62116" y="-18834"/>
                    <a:pt x="700362" y="3681"/>
                    <a:pt x="793692" y="0"/>
                  </a:cubicBezTo>
                  <a:cubicBezTo>
                    <a:pt x="887022" y="-3681"/>
                    <a:pt x="1031713" y="24368"/>
                    <a:pt x="1114736" y="0"/>
                  </a:cubicBezTo>
                  <a:cubicBezTo>
                    <a:pt x="1317131" y="-37931"/>
                    <a:pt x="1520735" y="20236"/>
                    <a:pt x="1649805" y="0"/>
                  </a:cubicBezTo>
                  <a:cubicBezTo>
                    <a:pt x="1778875" y="-20236"/>
                    <a:pt x="2101983" y="27241"/>
                    <a:pt x="2229463" y="0"/>
                  </a:cubicBezTo>
                  <a:cubicBezTo>
                    <a:pt x="2416739" y="-9033"/>
                    <a:pt x="2646150" y="227145"/>
                    <a:pt x="2675366" y="445903"/>
                  </a:cubicBezTo>
                  <a:cubicBezTo>
                    <a:pt x="2718356" y="599590"/>
                    <a:pt x="2624743" y="690714"/>
                    <a:pt x="2675366" y="882659"/>
                  </a:cubicBezTo>
                  <a:cubicBezTo>
                    <a:pt x="2725989" y="1074604"/>
                    <a:pt x="2630321" y="1250718"/>
                    <a:pt x="2675366" y="1347293"/>
                  </a:cubicBezTo>
                  <a:cubicBezTo>
                    <a:pt x="2720411" y="1443868"/>
                    <a:pt x="2623282" y="1690895"/>
                    <a:pt x="2675366" y="1839805"/>
                  </a:cubicBezTo>
                  <a:lnTo>
                    <a:pt x="2675366" y="1839805"/>
                  </a:lnTo>
                  <a:cubicBezTo>
                    <a:pt x="2676739" y="1961816"/>
                    <a:pt x="2639581" y="2142619"/>
                    <a:pt x="2675366" y="2226164"/>
                  </a:cubicBezTo>
                  <a:cubicBezTo>
                    <a:pt x="2711151" y="2309709"/>
                    <a:pt x="2667083" y="2475188"/>
                    <a:pt x="2675366" y="2628293"/>
                  </a:cubicBezTo>
                  <a:cubicBezTo>
                    <a:pt x="2676420" y="2655853"/>
                    <a:pt x="2668622" y="2684090"/>
                    <a:pt x="2675366" y="2708048"/>
                  </a:cubicBezTo>
                  <a:cubicBezTo>
                    <a:pt x="2625451" y="2962510"/>
                    <a:pt x="2465968" y="3147217"/>
                    <a:pt x="2229463" y="3153951"/>
                  </a:cubicBezTo>
                  <a:cubicBezTo>
                    <a:pt x="2009507" y="3185143"/>
                    <a:pt x="1855669" y="3146660"/>
                    <a:pt x="1660952" y="3153951"/>
                  </a:cubicBezTo>
                  <a:cubicBezTo>
                    <a:pt x="1466235" y="3161242"/>
                    <a:pt x="1313689" y="3105679"/>
                    <a:pt x="1114736" y="3153951"/>
                  </a:cubicBezTo>
                  <a:cubicBezTo>
                    <a:pt x="992659" y="3170080"/>
                    <a:pt x="908108" y="3149636"/>
                    <a:pt x="797342" y="3153951"/>
                  </a:cubicBezTo>
                  <a:cubicBezTo>
                    <a:pt x="686576" y="3158266"/>
                    <a:pt x="606795" y="3144374"/>
                    <a:pt x="439429" y="3153951"/>
                  </a:cubicBezTo>
                  <a:cubicBezTo>
                    <a:pt x="442256" y="3153395"/>
                    <a:pt x="442806" y="3154124"/>
                    <a:pt x="445894" y="3153951"/>
                  </a:cubicBezTo>
                  <a:lnTo>
                    <a:pt x="445903" y="3153951"/>
                  </a:lnTo>
                  <a:cubicBezTo>
                    <a:pt x="266764" y="3131372"/>
                    <a:pt x="-333" y="2945341"/>
                    <a:pt x="0" y="2708048"/>
                  </a:cubicBezTo>
                  <a:cubicBezTo>
                    <a:pt x="-2768" y="2670531"/>
                    <a:pt x="4555" y="2649844"/>
                    <a:pt x="0" y="2628293"/>
                  </a:cubicBezTo>
                  <a:cubicBezTo>
                    <a:pt x="-1049" y="2511903"/>
                    <a:pt x="213" y="2392519"/>
                    <a:pt x="0" y="2234049"/>
                  </a:cubicBezTo>
                  <a:cubicBezTo>
                    <a:pt x="-213" y="2075579"/>
                    <a:pt x="13470" y="1922730"/>
                    <a:pt x="0" y="1839805"/>
                  </a:cubicBezTo>
                  <a:lnTo>
                    <a:pt x="0" y="1839805"/>
                  </a:lnTo>
                  <a:cubicBezTo>
                    <a:pt x="-8929" y="1618080"/>
                    <a:pt x="56158" y="1598060"/>
                    <a:pt x="0" y="1361232"/>
                  </a:cubicBezTo>
                  <a:cubicBezTo>
                    <a:pt x="-56158" y="1124404"/>
                    <a:pt x="14155" y="1001524"/>
                    <a:pt x="0" y="910537"/>
                  </a:cubicBezTo>
                  <a:cubicBezTo>
                    <a:pt x="-14155" y="819550"/>
                    <a:pt x="20342" y="632620"/>
                    <a:pt x="0" y="44590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400" u="none" strike="noStrike">
                  <a:solidFill>
                    <a:srgbClr val="BE8462"/>
                  </a:solidFill>
                  <a:latin typeface="Noto Sans"/>
                  <a:ea typeface="Noto Sans"/>
                  <a:cs typeface="Noto Sans"/>
                  <a:sym typeface="Noto Sans"/>
                </a:rPr>
                <a:t>糖分(+)</a:t>
              </a:r>
              <a:endParaRPr/>
            </a:p>
          </p:txBody>
        </p:sp>
        <p:sp>
          <p:nvSpPr>
            <p:cNvPr id="368" name="Google Shape;368;p12"/>
            <p:cNvSpPr txBox="1"/>
            <p:nvPr/>
          </p:nvSpPr>
          <p:spPr>
            <a:xfrm>
              <a:off x="3437472" y="4197875"/>
              <a:ext cx="2504255" cy="319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85000" lnSpcReduction="10000"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E8462"/>
                </a:buClr>
                <a:buSzPct val="100000"/>
                <a:buFont typeface="Arial"/>
                <a:buNone/>
              </a:pPr>
              <a:r>
                <a:rPr b="1" lang="zh-TW" sz="18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代表糖尿病 腎功能異常</a:t>
              </a:r>
              <a:endParaRPr/>
            </a:p>
          </p:txBody>
        </p:sp>
        <p:pic>
          <p:nvPicPr>
            <p:cNvPr id="369" name="Google Shape;369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380274" y="2268575"/>
              <a:ext cx="618650" cy="17588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0" name="Google Shape;370;p12"/>
          <p:cNvGrpSpPr/>
          <p:nvPr/>
        </p:nvGrpSpPr>
        <p:grpSpPr>
          <a:xfrm>
            <a:off x="565999" y="1501098"/>
            <a:ext cx="2675366" cy="3153951"/>
            <a:chOff x="565999" y="1501098"/>
            <a:chExt cx="2675366" cy="3153951"/>
          </a:xfrm>
        </p:grpSpPr>
        <p:sp>
          <p:nvSpPr>
            <p:cNvPr id="371" name="Google Shape;371;p12"/>
            <p:cNvSpPr/>
            <p:nvPr/>
          </p:nvSpPr>
          <p:spPr>
            <a:xfrm>
              <a:off x="565999" y="1501098"/>
              <a:ext cx="2675366" cy="3153951"/>
            </a:xfrm>
            <a:custGeom>
              <a:rect b="b" l="l" r="r" t="t"/>
              <a:pathLst>
                <a:path extrusionOk="0" fill="none" h="3153951" w="2675366">
                  <a:moveTo>
                    <a:pt x="0" y="445903"/>
                  </a:moveTo>
                  <a:cubicBezTo>
                    <a:pt x="-18078" y="238326"/>
                    <a:pt x="205336" y="-680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55482" y="-6525"/>
                    <a:pt x="640678" y="22745"/>
                    <a:pt x="766938" y="0"/>
                  </a:cubicBezTo>
                  <a:cubicBezTo>
                    <a:pt x="893198" y="-22745"/>
                    <a:pt x="992466" y="11895"/>
                    <a:pt x="1114736" y="0"/>
                  </a:cubicBezTo>
                  <a:cubicBezTo>
                    <a:pt x="1297827" y="-40501"/>
                    <a:pt x="1495575" y="2289"/>
                    <a:pt x="1660952" y="0"/>
                  </a:cubicBezTo>
                  <a:cubicBezTo>
                    <a:pt x="1826329" y="-2289"/>
                    <a:pt x="2079810" y="45114"/>
                    <a:pt x="2229463" y="0"/>
                  </a:cubicBezTo>
                  <a:cubicBezTo>
                    <a:pt x="2482091" y="16802"/>
                    <a:pt x="2710976" y="206699"/>
                    <a:pt x="2675366" y="445903"/>
                  </a:cubicBezTo>
                  <a:cubicBezTo>
                    <a:pt x="2685695" y="580708"/>
                    <a:pt x="2669563" y="711089"/>
                    <a:pt x="2675366" y="868720"/>
                  </a:cubicBezTo>
                  <a:cubicBezTo>
                    <a:pt x="2681169" y="1026351"/>
                    <a:pt x="2671760" y="1137623"/>
                    <a:pt x="2675366" y="1291537"/>
                  </a:cubicBezTo>
                  <a:cubicBezTo>
                    <a:pt x="2678972" y="1445451"/>
                    <a:pt x="2674426" y="1645444"/>
                    <a:pt x="2675366" y="1839805"/>
                  </a:cubicBezTo>
                  <a:lnTo>
                    <a:pt x="2675366" y="1839805"/>
                  </a:lnTo>
                  <a:cubicBezTo>
                    <a:pt x="2682166" y="2019356"/>
                    <a:pt x="2647303" y="2156839"/>
                    <a:pt x="2675366" y="2249819"/>
                  </a:cubicBezTo>
                  <a:cubicBezTo>
                    <a:pt x="2703429" y="2342799"/>
                    <a:pt x="2667406" y="2500590"/>
                    <a:pt x="2675366" y="2628293"/>
                  </a:cubicBezTo>
                  <a:cubicBezTo>
                    <a:pt x="2675899" y="2648142"/>
                    <a:pt x="2667579" y="2683901"/>
                    <a:pt x="2675366" y="2708048"/>
                  </a:cubicBezTo>
                  <a:cubicBezTo>
                    <a:pt x="2712277" y="2892152"/>
                    <a:pt x="2460156" y="3175704"/>
                    <a:pt x="2229463" y="3153951"/>
                  </a:cubicBezTo>
                  <a:cubicBezTo>
                    <a:pt x="2038019" y="3208337"/>
                    <a:pt x="1916343" y="3091250"/>
                    <a:pt x="1694394" y="3153951"/>
                  </a:cubicBezTo>
                  <a:cubicBezTo>
                    <a:pt x="1472445" y="3216652"/>
                    <a:pt x="1396293" y="3131641"/>
                    <a:pt x="1114736" y="3153951"/>
                  </a:cubicBezTo>
                  <a:cubicBezTo>
                    <a:pt x="1010050" y="3175473"/>
                    <a:pt x="894784" y="3134418"/>
                    <a:pt x="763576" y="3153951"/>
                  </a:cubicBezTo>
                  <a:cubicBezTo>
                    <a:pt x="632368" y="3173484"/>
                    <a:pt x="585375" y="3137204"/>
                    <a:pt x="439429" y="3153951"/>
                  </a:cubicBezTo>
                  <a:cubicBezTo>
                    <a:pt x="442618" y="3153402"/>
                    <a:pt x="443797" y="3154598"/>
                    <a:pt x="445894" y="3153951"/>
                  </a:cubicBezTo>
                  <a:lnTo>
                    <a:pt x="445903" y="3153951"/>
                  </a:lnTo>
                  <a:cubicBezTo>
                    <a:pt x="182749" y="3135854"/>
                    <a:pt x="27209" y="2976222"/>
                    <a:pt x="0" y="2708048"/>
                  </a:cubicBezTo>
                  <a:cubicBezTo>
                    <a:pt x="-789" y="2689388"/>
                    <a:pt x="4426" y="2661890"/>
                    <a:pt x="0" y="2628293"/>
                  </a:cubicBezTo>
                  <a:cubicBezTo>
                    <a:pt x="-29903" y="2440378"/>
                    <a:pt x="22061" y="2304192"/>
                    <a:pt x="0" y="2218279"/>
                  </a:cubicBezTo>
                  <a:cubicBezTo>
                    <a:pt x="-22061" y="2132366"/>
                    <a:pt x="35289" y="1965761"/>
                    <a:pt x="0" y="1839805"/>
                  </a:cubicBezTo>
                  <a:lnTo>
                    <a:pt x="0" y="1839805"/>
                  </a:lnTo>
                  <a:cubicBezTo>
                    <a:pt x="-21474" y="1666923"/>
                    <a:pt x="53996" y="1613398"/>
                    <a:pt x="0" y="1389110"/>
                  </a:cubicBezTo>
                  <a:cubicBezTo>
                    <a:pt x="-53996" y="1164822"/>
                    <a:pt x="4849" y="1095399"/>
                    <a:pt x="0" y="924476"/>
                  </a:cubicBezTo>
                  <a:cubicBezTo>
                    <a:pt x="-4849" y="753553"/>
                    <a:pt x="19936" y="622212"/>
                    <a:pt x="0" y="445903"/>
                  </a:cubicBezTo>
                  <a:close/>
                </a:path>
                <a:path extrusionOk="0" h="3153951" w="2675366">
                  <a:moveTo>
                    <a:pt x="0" y="445903"/>
                  </a:moveTo>
                  <a:cubicBezTo>
                    <a:pt x="-21722" y="186239"/>
                    <a:pt x="149590" y="1878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62116" y="-18834"/>
                    <a:pt x="700362" y="3681"/>
                    <a:pt x="793692" y="0"/>
                  </a:cubicBezTo>
                  <a:cubicBezTo>
                    <a:pt x="887022" y="-3681"/>
                    <a:pt x="1031713" y="24368"/>
                    <a:pt x="1114736" y="0"/>
                  </a:cubicBezTo>
                  <a:cubicBezTo>
                    <a:pt x="1317131" y="-37931"/>
                    <a:pt x="1520735" y="20236"/>
                    <a:pt x="1649805" y="0"/>
                  </a:cubicBezTo>
                  <a:cubicBezTo>
                    <a:pt x="1778875" y="-20236"/>
                    <a:pt x="2101983" y="27241"/>
                    <a:pt x="2229463" y="0"/>
                  </a:cubicBezTo>
                  <a:cubicBezTo>
                    <a:pt x="2416739" y="-9033"/>
                    <a:pt x="2646150" y="227145"/>
                    <a:pt x="2675366" y="445903"/>
                  </a:cubicBezTo>
                  <a:cubicBezTo>
                    <a:pt x="2718356" y="599590"/>
                    <a:pt x="2624743" y="690714"/>
                    <a:pt x="2675366" y="882659"/>
                  </a:cubicBezTo>
                  <a:cubicBezTo>
                    <a:pt x="2725989" y="1074604"/>
                    <a:pt x="2630321" y="1250718"/>
                    <a:pt x="2675366" y="1347293"/>
                  </a:cubicBezTo>
                  <a:cubicBezTo>
                    <a:pt x="2720411" y="1443868"/>
                    <a:pt x="2623282" y="1690895"/>
                    <a:pt x="2675366" y="1839805"/>
                  </a:cubicBezTo>
                  <a:lnTo>
                    <a:pt x="2675366" y="1839805"/>
                  </a:lnTo>
                  <a:cubicBezTo>
                    <a:pt x="2676739" y="1961816"/>
                    <a:pt x="2639581" y="2142619"/>
                    <a:pt x="2675366" y="2226164"/>
                  </a:cubicBezTo>
                  <a:cubicBezTo>
                    <a:pt x="2711151" y="2309709"/>
                    <a:pt x="2667083" y="2475188"/>
                    <a:pt x="2675366" y="2628293"/>
                  </a:cubicBezTo>
                  <a:cubicBezTo>
                    <a:pt x="2676420" y="2655853"/>
                    <a:pt x="2668622" y="2684090"/>
                    <a:pt x="2675366" y="2708048"/>
                  </a:cubicBezTo>
                  <a:cubicBezTo>
                    <a:pt x="2625451" y="2962510"/>
                    <a:pt x="2465968" y="3147217"/>
                    <a:pt x="2229463" y="3153951"/>
                  </a:cubicBezTo>
                  <a:cubicBezTo>
                    <a:pt x="2009507" y="3185143"/>
                    <a:pt x="1855669" y="3146660"/>
                    <a:pt x="1660952" y="3153951"/>
                  </a:cubicBezTo>
                  <a:cubicBezTo>
                    <a:pt x="1466235" y="3161242"/>
                    <a:pt x="1313689" y="3105679"/>
                    <a:pt x="1114736" y="3153951"/>
                  </a:cubicBezTo>
                  <a:cubicBezTo>
                    <a:pt x="992659" y="3170080"/>
                    <a:pt x="908108" y="3149636"/>
                    <a:pt x="797342" y="3153951"/>
                  </a:cubicBezTo>
                  <a:cubicBezTo>
                    <a:pt x="686576" y="3158266"/>
                    <a:pt x="606795" y="3144374"/>
                    <a:pt x="439429" y="3153951"/>
                  </a:cubicBezTo>
                  <a:cubicBezTo>
                    <a:pt x="442256" y="3153395"/>
                    <a:pt x="442806" y="3154124"/>
                    <a:pt x="445894" y="3153951"/>
                  </a:cubicBezTo>
                  <a:lnTo>
                    <a:pt x="445903" y="3153951"/>
                  </a:lnTo>
                  <a:cubicBezTo>
                    <a:pt x="266764" y="3131372"/>
                    <a:pt x="-333" y="2945341"/>
                    <a:pt x="0" y="2708048"/>
                  </a:cubicBezTo>
                  <a:cubicBezTo>
                    <a:pt x="-2768" y="2670531"/>
                    <a:pt x="4555" y="2649844"/>
                    <a:pt x="0" y="2628293"/>
                  </a:cubicBezTo>
                  <a:cubicBezTo>
                    <a:pt x="-1049" y="2511903"/>
                    <a:pt x="213" y="2392519"/>
                    <a:pt x="0" y="2234049"/>
                  </a:cubicBezTo>
                  <a:cubicBezTo>
                    <a:pt x="-213" y="2075579"/>
                    <a:pt x="13470" y="1922730"/>
                    <a:pt x="0" y="1839805"/>
                  </a:cubicBezTo>
                  <a:lnTo>
                    <a:pt x="0" y="1839805"/>
                  </a:lnTo>
                  <a:cubicBezTo>
                    <a:pt x="-8929" y="1618080"/>
                    <a:pt x="56158" y="1598060"/>
                    <a:pt x="0" y="1361232"/>
                  </a:cubicBezTo>
                  <a:cubicBezTo>
                    <a:pt x="-56158" y="1124404"/>
                    <a:pt x="14155" y="1001524"/>
                    <a:pt x="0" y="910537"/>
                  </a:cubicBezTo>
                  <a:cubicBezTo>
                    <a:pt x="-14155" y="819550"/>
                    <a:pt x="20342" y="632620"/>
                    <a:pt x="0" y="44590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400" u="none" strike="noStrike">
                  <a:solidFill>
                    <a:srgbClr val="BE8462"/>
                  </a:solidFill>
                  <a:latin typeface="Noto Sans"/>
                  <a:ea typeface="Noto Sans"/>
                  <a:cs typeface="Noto Sans"/>
                  <a:sym typeface="Noto Sans"/>
                </a:rPr>
                <a:t>蛋白質(+)</a:t>
              </a:r>
              <a:endParaRPr/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565999" y="4197875"/>
              <a:ext cx="2675366" cy="319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85000" lnSpcReduction="10000"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E8462"/>
                </a:buClr>
                <a:buSzPct val="100000"/>
                <a:buFont typeface="Arial"/>
                <a:buNone/>
              </a:pPr>
              <a:r>
                <a:rPr b="1" lang="zh-TW" sz="18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出現尿蛋白 腎功能異常</a:t>
              </a:r>
              <a:endParaRPr b="1" sz="1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373" name="Google Shape;373;p1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594357" y="2283914"/>
              <a:ext cx="618650" cy="17434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4" name="Google Shape;374;p12"/>
          <p:cNvGrpSpPr/>
          <p:nvPr/>
        </p:nvGrpSpPr>
        <p:grpSpPr>
          <a:xfrm>
            <a:off x="6222005" y="1501098"/>
            <a:ext cx="2675366" cy="3153951"/>
            <a:chOff x="6222005" y="1501098"/>
            <a:chExt cx="2675366" cy="3153951"/>
          </a:xfrm>
        </p:grpSpPr>
        <p:sp>
          <p:nvSpPr>
            <p:cNvPr id="375" name="Google Shape;375;p12"/>
            <p:cNvSpPr/>
            <p:nvPr/>
          </p:nvSpPr>
          <p:spPr>
            <a:xfrm>
              <a:off x="6222005" y="1501098"/>
              <a:ext cx="2675366" cy="3153951"/>
            </a:xfrm>
            <a:custGeom>
              <a:rect b="b" l="l" r="r" t="t"/>
              <a:pathLst>
                <a:path extrusionOk="0" fill="none" h="3153951" w="2675366">
                  <a:moveTo>
                    <a:pt x="0" y="445903"/>
                  </a:moveTo>
                  <a:cubicBezTo>
                    <a:pt x="-18078" y="238326"/>
                    <a:pt x="205336" y="-680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55482" y="-6525"/>
                    <a:pt x="640678" y="22745"/>
                    <a:pt x="766938" y="0"/>
                  </a:cubicBezTo>
                  <a:cubicBezTo>
                    <a:pt x="893198" y="-22745"/>
                    <a:pt x="992466" y="11895"/>
                    <a:pt x="1114736" y="0"/>
                  </a:cubicBezTo>
                  <a:cubicBezTo>
                    <a:pt x="1297827" y="-40501"/>
                    <a:pt x="1495575" y="2289"/>
                    <a:pt x="1660952" y="0"/>
                  </a:cubicBezTo>
                  <a:cubicBezTo>
                    <a:pt x="1826329" y="-2289"/>
                    <a:pt x="2079810" y="45114"/>
                    <a:pt x="2229463" y="0"/>
                  </a:cubicBezTo>
                  <a:cubicBezTo>
                    <a:pt x="2482091" y="16802"/>
                    <a:pt x="2710976" y="206699"/>
                    <a:pt x="2675366" y="445903"/>
                  </a:cubicBezTo>
                  <a:cubicBezTo>
                    <a:pt x="2685695" y="580708"/>
                    <a:pt x="2669563" y="711089"/>
                    <a:pt x="2675366" y="868720"/>
                  </a:cubicBezTo>
                  <a:cubicBezTo>
                    <a:pt x="2681169" y="1026351"/>
                    <a:pt x="2671760" y="1137623"/>
                    <a:pt x="2675366" y="1291537"/>
                  </a:cubicBezTo>
                  <a:cubicBezTo>
                    <a:pt x="2678972" y="1445451"/>
                    <a:pt x="2674426" y="1645444"/>
                    <a:pt x="2675366" y="1839805"/>
                  </a:cubicBezTo>
                  <a:lnTo>
                    <a:pt x="2675366" y="1839805"/>
                  </a:lnTo>
                  <a:cubicBezTo>
                    <a:pt x="2682166" y="2019356"/>
                    <a:pt x="2647303" y="2156839"/>
                    <a:pt x="2675366" y="2249819"/>
                  </a:cubicBezTo>
                  <a:cubicBezTo>
                    <a:pt x="2703429" y="2342799"/>
                    <a:pt x="2667406" y="2500590"/>
                    <a:pt x="2675366" y="2628293"/>
                  </a:cubicBezTo>
                  <a:cubicBezTo>
                    <a:pt x="2675899" y="2648142"/>
                    <a:pt x="2667579" y="2683901"/>
                    <a:pt x="2675366" y="2708048"/>
                  </a:cubicBezTo>
                  <a:cubicBezTo>
                    <a:pt x="2712277" y="2892152"/>
                    <a:pt x="2460156" y="3175704"/>
                    <a:pt x="2229463" y="3153951"/>
                  </a:cubicBezTo>
                  <a:cubicBezTo>
                    <a:pt x="2038019" y="3208337"/>
                    <a:pt x="1916343" y="3091250"/>
                    <a:pt x="1694394" y="3153951"/>
                  </a:cubicBezTo>
                  <a:cubicBezTo>
                    <a:pt x="1472445" y="3216652"/>
                    <a:pt x="1396293" y="3131641"/>
                    <a:pt x="1114736" y="3153951"/>
                  </a:cubicBezTo>
                  <a:cubicBezTo>
                    <a:pt x="1010050" y="3175473"/>
                    <a:pt x="894784" y="3134418"/>
                    <a:pt x="763576" y="3153951"/>
                  </a:cubicBezTo>
                  <a:cubicBezTo>
                    <a:pt x="632368" y="3173484"/>
                    <a:pt x="585375" y="3137204"/>
                    <a:pt x="439429" y="3153951"/>
                  </a:cubicBezTo>
                  <a:cubicBezTo>
                    <a:pt x="442618" y="3153402"/>
                    <a:pt x="443797" y="3154598"/>
                    <a:pt x="445894" y="3153951"/>
                  </a:cubicBezTo>
                  <a:lnTo>
                    <a:pt x="445903" y="3153951"/>
                  </a:lnTo>
                  <a:cubicBezTo>
                    <a:pt x="182749" y="3135854"/>
                    <a:pt x="27209" y="2976222"/>
                    <a:pt x="0" y="2708048"/>
                  </a:cubicBezTo>
                  <a:cubicBezTo>
                    <a:pt x="-789" y="2689388"/>
                    <a:pt x="4426" y="2661890"/>
                    <a:pt x="0" y="2628293"/>
                  </a:cubicBezTo>
                  <a:cubicBezTo>
                    <a:pt x="-29903" y="2440378"/>
                    <a:pt x="22061" y="2304192"/>
                    <a:pt x="0" y="2218279"/>
                  </a:cubicBezTo>
                  <a:cubicBezTo>
                    <a:pt x="-22061" y="2132366"/>
                    <a:pt x="35289" y="1965761"/>
                    <a:pt x="0" y="1839805"/>
                  </a:cubicBezTo>
                  <a:lnTo>
                    <a:pt x="0" y="1839805"/>
                  </a:lnTo>
                  <a:cubicBezTo>
                    <a:pt x="-21474" y="1666923"/>
                    <a:pt x="53996" y="1613398"/>
                    <a:pt x="0" y="1389110"/>
                  </a:cubicBezTo>
                  <a:cubicBezTo>
                    <a:pt x="-53996" y="1164822"/>
                    <a:pt x="4849" y="1095399"/>
                    <a:pt x="0" y="924476"/>
                  </a:cubicBezTo>
                  <a:cubicBezTo>
                    <a:pt x="-4849" y="753553"/>
                    <a:pt x="19936" y="622212"/>
                    <a:pt x="0" y="445903"/>
                  </a:cubicBezTo>
                  <a:close/>
                </a:path>
                <a:path extrusionOk="0" h="3153951" w="2675366">
                  <a:moveTo>
                    <a:pt x="0" y="445903"/>
                  </a:moveTo>
                  <a:cubicBezTo>
                    <a:pt x="-21722" y="186239"/>
                    <a:pt x="149590" y="1878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62116" y="-18834"/>
                    <a:pt x="700362" y="3681"/>
                    <a:pt x="793692" y="0"/>
                  </a:cubicBezTo>
                  <a:cubicBezTo>
                    <a:pt x="887022" y="-3681"/>
                    <a:pt x="1031713" y="24368"/>
                    <a:pt x="1114736" y="0"/>
                  </a:cubicBezTo>
                  <a:cubicBezTo>
                    <a:pt x="1317131" y="-37931"/>
                    <a:pt x="1520735" y="20236"/>
                    <a:pt x="1649805" y="0"/>
                  </a:cubicBezTo>
                  <a:cubicBezTo>
                    <a:pt x="1778875" y="-20236"/>
                    <a:pt x="2101983" y="27241"/>
                    <a:pt x="2229463" y="0"/>
                  </a:cubicBezTo>
                  <a:cubicBezTo>
                    <a:pt x="2416739" y="-9033"/>
                    <a:pt x="2646150" y="227145"/>
                    <a:pt x="2675366" y="445903"/>
                  </a:cubicBezTo>
                  <a:cubicBezTo>
                    <a:pt x="2718356" y="599590"/>
                    <a:pt x="2624743" y="690714"/>
                    <a:pt x="2675366" y="882659"/>
                  </a:cubicBezTo>
                  <a:cubicBezTo>
                    <a:pt x="2725989" y="1074604"/>
                    <a:pt x="2630321" y="1250718"/>
                    <a:pt x="2675366" y="1347293"/>
                  </a:cubicBezTo>
                  <a:cubicBezTo>
                    <a:pt x="2720411" y="1443868"/>
                    <a:pt x="2623282" y="1690895"/>
                    <a:pt x="2675366" y="1839805"/>
                  </a:cubicBezTo>
                  <a:lnTo>
                    <a:pt x="2675366" y="1839805"/>
                  </a:lnTo>
                  <a:cubicBezTo>
                    <a:pt x="2676739" y="1961816"/>
                    <a:pt x="2639581" y="2142619"/>
                    <a:pt x="2675366" y="2226164"/>
                  </a:cubicBezTo>
                  <a:cubicBezTo>
                    <a:pt x="2711151" y="2309709"/>
                    <a:pt x="2667083" y="2475188"/>
                    <a:pt x="2675366" y="2628293"/>
                  </a:cubicBezTo>
                  <a:cubicBezTo>
                    <a:pt x="2676420" y="2655853"/>
                    <a:pt x="2668622" y="2684090"/>
                    <a:pt x="2675366" y="2708048"/>
                  </a:cubicBezTo>
                  <a:cubicBezTo>
                    <a:pt x="2625451" y="2962510"/>
                    <a:pt x="2465968" y="3147217"/>
                    <a:pt x="2229463" y="3153951"/>
                  </a:cubicBezTo>
                  <a:cubicBezTo>
                    <a:pt x="2009507" y="3185143"/>
                    <a:pt x="1855669" y="3146660"/>
                    <a:pt x="1660952" y="3153951"/>
                  </a:cubicBezTo>
                  <a:cubicBezTo>
                    <a:pt x="1466235" y="3161242"/>
                    <a:pt x="1313689" y="3105679"/>
                    <a:pt x="1114736" y="3153951"/>
                  </a:cubicBezTo>
                  <a:cubicBezTo>
                    <a:pt x="992659" y="3170080"/>
                    <a:pt x="908108" y="3149636"/>
                    <a:pt x="797342" y="3153951"/>
                  </a:cubicBezTo>
                  <a:cubicBezTo>
                    <a:pt x="686576" y="3158266"/>
                    <a:pt x="606795" y="3144374"/>
                    <a:pt x="439429" y="3153951"/>
                  </a:cubicBezTo>
                  <a:cubicBezTo>
                    <a:pt x="442256" y="3153395"/>
                    <a:pt x="442806" y="3154124"/>
                    <a:pt x="445894" y="3153951"/>
                  </a:cubicBezTo>
                  <a:lnTo>
                    <a:pt x="445903" y="3153951"/>
                  </a:lnTo>
                  <a:cubicBezTo>
                    <a:pt x="266764" y="3131372"/>
                    <a:pt x="-333" y="2945341"/>
                    <a:pt x="0" y="2708048"/>
                  </a:cubicBezTo>
                  <a:cubicBezTo>
                    <a:pt x="-2768" y="2670531"/>
                    <a:pt x="4555" y="2649844"/>
                    <a:pt x="0" y="2628293"/>
                  </a:cubicBezTo>
                  <a:cubicBezTo>
                    <a:pt x="-1049" y="2511903"/>
                    <a:pt x="213" y="2392519"/>
                    <a:pt x="0" y="2234049"/>
                  </a:cubicBezTo>
                  <a:cubicBezTo>
                    <a:pt x="-213" y="2075579"/>
                    <a:pt x="13470" y="1922730"/>
                    <a:pt x="0" y="1839805"/>
                  </a:cubicBezTo>
                  <a:lnTo>
                    <a:pt x="0" y="1839805"/>
                  </a:lnTo>
                  <a:cubicBezTo>
                    <a:pt x="-8929" y="1618080"/>
                    <a:pt x="56158" y="1598060"/>
                    <a:pt x="0" y="1361232"/>
                  </a:cubicBezTo>
                  <a:cubicBezTo>
                    <a:pt x="-56158" y="1124404"/>
                    <a:pt x="14155" y="1001524"/>
                    <a:pt x="0" y="910537"/>
                  </a:cubicBezTo>
                  <a:cubicBezTo>
                    <a:pt x="-14155" y="819550"/>
                    <a:pt x="20342" y="632620"/>
                    <a:pt x="0" y="44590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400" u="none" strike="noStrike">
                  <a:solidFill>
                    <a:srgbClr val="BE8462"/>
                  </a:solidFill>
                  <a:latin typeface="Noto Sans"/>
                  <a:ea typeface="Noto Sans"/>
                  <a:cs typeface="Noto Sans"/>
                  <a:sym typeface="Noto Sans"/>
                </a:rPr>
                <a:t>白血球(+)</a:t>
              </a:r>
              <a:endParaRPr/>
            </a:p>
          </p:txBody>
        </p:sp>
        <p:pic>
          <p:nvPicPr>
            <p:cNvPr id="376" name="Google Shape;376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250363" y="2268575"/>
              <a:ext cx="618650" cy="17588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12"/>
            <p:cNvSpPr txBox="1"/>
            <p:nvPr/>
          </p:nvSpPr>
          <p:spPr>
            <a:xfrm>
              <a:off x="6307561" y="4197875"/>
              <a:ext cx="2504255" cy="319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85000" lnSpcReduction="10000"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E8462"/>
                </a:buClr>
                <a:buSzPct val="100000"/>
                <a:buFont typeface="Arial"/>
                <a:buNone/>
              </a:pPr>
              <a:r>
                <a:rPr b="1" lang="zh-TW" sz="18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腎臟或尿道感染發炎</a:t>
              </a:r>
              <a:endParaRPr/>
            </a:p>
          </p:txBody>
        </p:sp>
      </p:grpSp>
      <p:grpSp>
        <p:nvGrpSpPr>
          <p:cNvPr id="378" name="Google Shape;378;p12"/>
          <p:cNvGrpSpPr/>
          <p:nvPr/>
        </p:nvGrpSpPr>
        <p:grpSpPr>
          <a:xfrm>
            <a:off x="9036190" y="1501098"/>
            <a:ext cx="2675366" cy="3153951"/>
            <a:chOff x="9036190" y="1501098"/>
            <a:chExt cx="2675366" cy="3153951"/>
          </a:xfrm>
        </p:grpSpPr>
        <p:sp>
          <p:nvSpPr>
            <p:cNvPr id="379" name="Google Shape;379;p12"/>
            <p:cNvSpPr/>
            <p:nvPr/>
          </p:nvSpPr>
          <p:spPr>
            <a:xfrm>
              <a:off x="9036190" y="1501098"/>
              <a:ext cx="2675366" cy="3153951"/>
            </a:xfrm>
            <a:custGeom>
              <a:rect b="b" l="l" r="r" t="t"/>
              <a:pathLst>
                <a:path extrusionOk="0" fill="none" h="3153951" w="2675366">
                  <a:moveTo>
                    <a:pt x="0" y="445903"/>
                  </a:moveTo>
                  <a:cubicBezTo>
                    <a:pt x="-18078" y="238326"/>
                    <a:pt x="205336" y="-680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55482" y="-6525"/>
                    <a:pt x="640678" y="22745"/>
                    <a:pt x="766938" y="0"/>
                  </a:cubicBezTo>
                  <a:cubicBezTo>
                    <a:pt x="893198" y="-22745"/>
                    <a:pt x="992466" y="11895"/>
                    <a:pt x="1114736" y="0"/>
                  </a:cubicBezTo>
                  <a:cubicBezTo>
                    <a:pt x="1297827" y="-40501"/>
                    <a:pt x="1495575" y="2289"/>
                    <a:pt x="1660952" y="0"/>
                  </a:cubicBezTo>
                  <a:cubicBezTo>
                    <a:pt x="1826329" y="-2289"/>
                    <a:pt x="2079810" y="45114"/>
                    <a:pt x="2229463" y="0"/>
                  </a:cubicBezTo>
                  <a:cubicBezTo>
                    <a:pt x="2482091" y="16802"/>
                    <a:pt x="2710976" y="206699"/>
                    <a:pt x="2675366" y="445903"/>
                  </a:cubicBezTo>
                  <a:cubicBezTo>
                    <a:pt x="2685695" y="580708"/>
                    <a:pt x="2669563" y="711089"/>
                    <a:pt x="2675366" y="868720"/>
                  </a:cubicBezTo>
                  <a:cubicBezTo>
                    <a:pt x="2681169" y="1026351"/>
                    <a:pt x="2671760" y="1137623"/>
                    <a:pt x="2675366" y="1291537"/>
                  </a:cubicBezTo>
                  <a:cubicBezTo>
                    <a:pt x="2678972" y="1445451"/>
                    <a:pt x="2674426" y="1645444"/>
                    <a:pt x="2675366" y="1839805"/>
                  </a:cubicBezTo>
                  <a:lnTo>
                    <a:pt x="2675366" y="1839805"/>
                  </a:lnTo>
                  <a:cubicBezTo>
                    <a:pt x="2682166" y="2019356"/>
                    <a:pt x="2647303" y="2156839"/>
                    <a:pt x="2675366" y="2249819"/>
                  </a:cubicBezTo>
                  <a:cubicBezTo>
                    <a:pt x="2703429" y="2342799"/>
                    <a:pt x="2667406" y="2500590"/>
                    <a:pt x="2675366" y="2628293"/>
                  </a:cubicBezTo>
                  <a:cubicBezTo>
                    <a:pt x="2675899" y="2648142"/>
                    <a:pt x="2667579" y="2683901"/>
                    <a:pt x="2675366" y="2708048"/>
                  </a:cubicBezTo>
                  <a:cubicBezTo>
                    <a:pt x="2712277" y="2892152"/>
                    <a:pt x="2460156" y="3175704"/>
                    <a:pt x="2229463" y="3153951"/>
                  </a:cubicBezTo>
                  <a:cubicBezTo>
                    <a:pt x="2038019" y="3208337"/>
                    <a:pt x="1916343" y="3091250"/>
                    <a:pt x="1694394" y="3153951"/>
                  </a:cubicBezTo>
                  <a:cubicBezTo>
                    <a:pt x="1472445" y="3216652"/>
                    <a:pt x="1396293" y="3131641"/>
                    <a:pt x="1114736" y="3153951"/>
                  </a:cubicBezTo>
                  <a:cubicBezTo>
                    <a:pt x="1010050" y="3175473"/>
                    <a:pt x="894784" y="3134418"/>
                    <a:pt x="763576" y="3153951"/>
                  </a:cubicBezTo>
                  <a:cubicBezTo>
                    <a:pt x="632368" y="3173484"/>
                    <a:pt x="585375" y="3137204"/>
                    <a:pt x="439429" y="3153951"/>
                  </a:cubicBezTo>
                  <a:cubicBezTo>
                    <a:pt x="442618" y="3153402"/>
                    <a:pt x="443797" y="3154598"/>
                    <a:pt x="445894" y="3153951"/>
                  </a:cubicBezTo>
                  <a:lnTo>
                    <a:pt x="445903" y="3153951"/>
                  </a:lnTo>
                  <a:cubicBezTo>
                    <a:pt x="182749" y="3135854"/>
                    <a:pt x="27209" y="2976222"/>
                    <a:pt x="0" y="2708048"/>
                  </a:cubicBezTo>
                  <a:cubicBezTo>
                    <a:pt x="-789" y="2689388"/>
                    <a:pt x="4426" y="2661890"/>
                    <a:pt x="0" y="2628293"/>
                  </a:cubicBezTo>
                  <a:cubicBezTo>
                    <a:pt x="-29903" y="2440378"/>
                    <a:pt x="22061" y="2304192"/>
                    <a:pt x="0" y="2218279"/>
                  </a:cubicBezTo>
                  <a:cubicBezTo>
                    <a:pt x="-22061" y="2132366"/>
                    <a:pt x="35289" y="1965761"/>
                    <a:pt x="0" y="1839805"/>
                  </a:cubicBezTo>
                  <a:lnTo>
                    <a:pt x="0" y="1839805"/>
                  </a:lnTo>
                  <a:cubicBezTo>
                    <a:pt x="-21474" y="1666923"/>
                    <a:pt x="53996" y="1613398"/>
                    <a:pt x="0" y="1389110"/>
                  </a:cubicBezTo>
                  <a:cubicBezTo>
                    <a:pt x="-53996" y="1164822"/>
                    <a:pt x="4849" y="1095399"/>
                    <a:pt x="0" y="924476"/>
                  </a:cubicBezTo>
                  <a:cubicBezTo>
                    <a:pt x="-4849" y="753553"/>
                    <a:pt x="19936" y="622212"/>
                    <a:pt x="0" y="445903"/>
                  </a:cubicBezTo>
                  <a:close/>
                </a:path>
                <a:path extrusionOk="0" h="3153951" w="2675366">
                  <a:moveTo>
                    <a:pt x="0" y="445903"/>
                  </a:moveTo>
                  <a:cubicBezTo>
                    <a:pt x="-21722" y="186239"/>
                    <a:pt x="149590" y="18784"/>
                    <a:pt x="445903" y="0"/>
                  </a:cubicBezTo>
                  <a:lnTo>
                    <a:pt x="445894" y="0"/>
                  </a:lnTo>
                  <a:lnTo>
                    <a:pt x="445894" y="0"/>
                  </a:lnTo>
                  <a:cubicBezTo>
                    <a:pt x="562116" y="-18834"/>
                    <a:pt x="700362" y="3681"/>
                    <a:pt x="793692" y="0"/>
                  </a:cubicBezTo>
                  <a:cubicBezTo>
                    <a:pt x="887022" y="-3681"/>
                    <a:pt x="1031713" y="24368"/>
                    <a:pt x="1114736" y="0"/>
                  </a:cubicBezTo>
                  <a:cubicBezTo>
                    <a:pt x="1317131" y="-37931"/>
                    <a:pt x="1520735" y="20236"/>
                    <a:pt x="1649805" y="0"/>
                  </a:cubicBezTo>
                  <a:cubicBezTo>
                    <a:pt x="1778875" y="-20236"/>
                    <a:pt x="2101983" y="27241"/>
                    <a:pt x="2229463" y="0"/>
                  </a:cubicBezTo>
                  <a:cubicBezTo>
                    <a:pt x="2416739" y="-9033"/>
                    <a:pt x="2646150" y="227145"/>
                    <a:pt x="2675366" y="445903"/>
                  </a:cubicBezTo>
                  <a:cubicBezTo>
                    <a:pt x="2718356" y="599590"/>
                    <a:pt x="2624743" y="690714"/>
                    <a:pt x="2675366" y="882659"/>
                  </a:cubicBezTo>
                  <a:cubicBezTo>
                    <a:pt x="2725989" y="1074604"/>
                    <a:pt x="2630321" y="1250718"/>
                    <a:pt x="2675366" y="1347293"/>
                  </a:cubicBezTo>
                  <a:cubicBezTo>
                    <a:pt x="2720411" y="1443868"/>
                    <a:pt x="2623282" y="1690895"/>
                    <a:pt x="2675366" y="1839805"/>
                  </a:cubicBezTo>
                  <a:lnTo>
                    <a:pt x="2675366" y="1839805"/>
                  </a:lnTo>
                  <a:cubicBezTo>
                    <a:pt x="2676739" y="1961816"/>
                    <a:pt x="2639581" y="2142619"/>
                    <a:pt x="2675366" y="2226164"/>
                  </a:cubicBezTo>
                  <a:cubicBezTo>
                    <a:pt x="2711151" y="2309709"/>
                    <a:pt x="2667083" y="2475188"/>
                    <a:pt x="2675366" y="2628293"/>
                  </a:cubicBezTo>
                  <a:cubicBezTo>
                    <a:pt x="2676420" y="2655853"/>
                    <a:pt x="2668622" y="2684090"/>
                    <a:pt x="2675366" y="2708048"/>
                  </a:cubicBezTo>
                  <a:cubicBezTo>
                    <a:pt x="2625451" y="2962510"/>
                    <a:pt x="2465968" y="3147217"/>
                    <a:pt x="2229463" y="3153951"/>
                  </a:cubicBezTo>
                  <a:cubicBezTo>
                    <a:pt x="2009507" y="3185143"/>
                    <a:pt x="1855669" y="3146660"/>
                    <a:pt x="1660952" y="3153951"/>
                  </a:cubicBezTo>
                  <a:cubicBezTo>
                    <a:pt x="1466235" y="3161242"/>
                    <a:pt x="1313689" y="3105679"/>
                    <a:pt x="1114736" y="3153951"/>
                  </a:cubicBezTo>
                  <a:cubicBezTo>
                    <a:pt x="992659" y="3170080"/>
                    <a:pt x="908108" y="3149636"/>
                    <a:pt x="797342" y="3153951"/>
                  </a:cubicBezTo>
                  <a:cubicBezTo>
                    <a:pt x="686576" y="3158266"/>
                    <a:pt x="606795" y="3144374"/>
                    <a:pt x="439429" y="3153951"/>
                  </a:cubicBezTo>
                  <a:cubicBezTo>
                    <a:pt x="442256" y="3153395"/>
                    <a:pt x="442806" y="3154124"/>
                    <a:pt x="445894" y="3153951"/>
                  </a:cubicBezTo>
                  <a:lnTo>
                    <a:pt x="445903" y="3153951"/>
                  </a:lnTo>
                  <a:cubicBezTo>
                    <a:pt x="266764" y="3131372"/>
                    <a:pt x="-333" y="2945341"/>
                    <a:pt x="0" y="2708048"/>
                  </a:cubicBezTo>
                  <a:cubicBezTo>
                    <a:pt x="-2768" y="2670531"/>
                    <a:pt x="4555" y="2649844"/>
                    <a:pt x="0" y="2628293"/>
                  </a:cubicBezTo>
                  <a:cubicBezTo>
                    <a:pt x="-1049" y="2511903"/>
                    <a:pt x="213" y="2392519"/>
                    <a:pt x="0" y="2234049"/>
                  </a:cubicBezTo>
                  <a:cubicBezTo>
                    <a:pt x="-213" y="2075579"/>
                    <a:pt x="13470" y="1922730"/>
                    <a:pt x="0" y="1839805"/>
                  </a:cubicBezTo>
                  <a:lnTo>
                    <a:pt x="0" y="1839805"/>
                  </a:lnTo>
                  <a:cubicBezTo>
                    <a:pt x="-8929" y="1618080"/>
                    <a:pt x="56158" y="1598060"/>
                    <a:pt x="0" y="1361232"/>
                  </a:cubicBezTo>
                  <a:cubicBezTo>
                    <a:pt x="-56158" y="1124404"/>
                    <a:pt x="14155" y="1001524"/>
                    <a:pt x="0" y="910537"/>
                  </a:cubicBezTo>
                  <a:cubicBezTo>
                    <a:pt x="-14155" y="819550"/>
                    <a:pt x="20342" y="632620"/>
                    <a:pt x="0" y="44590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22225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400" u="none" strike="noStrike">
                  <a:solidFill>
                    <a:srgbClr val="BE8462"/>
                  </a:solidFill>
                  <a:latin typeface="Noto Sans"/>
                  <a:ea typeface="Noto Sans"/>
                  <a:cs typeface="Noto Sans"/>
                  <a:sym typeface="Noto Sans"/>
                </a:rPr>
                <a:t>紅血球(+)</a:t>
              </a:r>
              <a:endParaRPr/>
            </a:p>
          </p:txBody>
        </p:sp>
        <p:pic>
          <p:nvPicPr>
            <p:cNvPr id="380" name="Google Shape;380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054225" y="2225730"/>
              <a:ext cx="639296" cy="180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12"/>
            <p:cNvSpPr txBox="1"/>
            <p:nvPr/>
          </p:nvSpPr>
          <p:spPr>
            <a:xfrm>
              <a:off x="9121746" y="4197875"/>
              <a:ext cx="2504255" cy="3194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rmAutofit fontScale="85000" lnSpcReduction="10000"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E8462"/>
                </a:buClr>
                <a:buSzPct val="100000"/>
                <a:buFont typeface="Arial"/>
                <a:buNone/>
              </a:pPr>
              <a:r>
                <a:rPr b="1" lang="zh-TW" sz="18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代表血尿、尿道結石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3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387" name="Google Shape;387;p13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8" name="Google Shape;388;p13"/>
          <p:cNvSpPr txBox="1"/>
          <p:nvPr>
            <p:ph type="title"/>
          </p:nvPr>
        </p:nvSpPr>
        <p:spPr>
          <a:xfrm>
            <a:off x="372104" y="376057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互助是腎騎士的美德</a:t>
            </a:r>
            <a:endParaRPr/>
          </a:p>
        </p:txBody>
      </p:sp>
      <p:sp>
        <p:nvSpPr>
          <p:cNvPr id="389" name="Google Shape;389;p13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關心自己也要關心他人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90" name="Google Shape;390;p13"/>
          <p:cNvGrpSpPr/>
          <p:nvPr/>
        </p:nvGrpSpPr>
        <p:grpSpPr>
          <a:xfrm>
            <a:off x="913148" y="1463176"/>
            <a:ext cx="3358319" cy="4530731"/>
            <a:chOff x="913148" y="1463176"/>
            <a:chExt cx="3358319" cy="4530731"/>
          </a:xfrm>
        </p:grpSpPr>
        <p:sp>
          <p:nvSpPr>
            <p:cNvPr id="391" name="Google Shape;391;p13"/>
            <p:cNvSpPr/>
            <p:nvPr/>
          </p:nvSpPr>
          <p:spPr>
            <a:xfrm>
              <a:off x="913148" y="1463176"/>
              <a:ext cx="3358319" cy="4530731"/>
            </a:xfrm>
            <a:custGeom>
              <a:rect b="b" l="l" r="r" t="t"/>
              <a:pathLst>
                <a:path extrusionOk="0" fill="none" h="4530731" w="3358319">
                  <a:moveTo>
                    <a:pt x="0" y="351179"/>
                  </a:moveTo>
                  <a:cubicBezTo>
                    <a:pt x="-11387" y="192728"/>
                    <a:pt x="151291" y="-18697"/>
                    <a:pt x="351179" y="0"/>
                  </a:cubicBezTo>
                  <a:cubicBezTo>
                    <a:pt x="564632" y="-47405"/>
                    <a:pt x="652363" y="57632"/>
                    <a:pt x="882371" y="0"/>
                  </a:cubicBezTo>
                  <a:cubicBezTo>
                    <a:pt x="1112379" y="-57632"/>
                    <a:pt x="1245738" y="37947"/>
                    <a:pt x="1360444" y="0"/>
                  </a:cubicBezTo>
                  <a:cubicBezTo>
                    <a:pt x="1475150" y="-37947"/>
                    <a:pt x="1693985" y="18687"/>
                    <a:pt x="1811958" y="0"/>
                  </a:cubicBezTo>
                  <a:cubicBezTo>
                    <a:pt x="1929931" y="-18687"/>
                    <a:pt x="2174537" y="20542"/>
                    <a:pt x="2290031" y="0"/>
                  </a:cubicBezTo>
                  <a:cubicBezTo>
                    <a:pt x="2405525" y="-20542"/>
                    <a:pt x="2774510" y="85116"/>
                    <a:pt x="3007140" y="0"/>
                  </a:cubicBezTo>
                  <a:cubicBezTo>
                    <a:pt x="3212128" y="-2921"/>
                    <a:pt x="3356062" y="172864"/>
                    <a:pt x="3358319" y="351179"/>
                  </a:cubicBezTo>
                  <a:cubicBezTo>
                    <a:pt x="3401580" y="463185"/>
                    <a:pt x="3308861" y="663884"/>
                    <a:pt x="3358319" y="821522"/>
                  </a:cubicBezTo>
                  <a:cubicBezTo>
                    <a:pt x="3407777" y="979160"/>
                    <a:pt x="3329096" y="1198695"/>
                    <a:pt x="3358319" y="1330149"/>
                  </a:cubicBezTo>
                  <a:cubicBezTo>
                    <a:pt x="3387542" y="1461603"/>
                    <a:pt x="3342063" y="1726542"/>
                    <a:pt x="3358319" y="1877059"/>
                  </a:cubicBezTo>
                  <a:cubicBezTo>
                    <a:pt x="3374575" y="2027576"/>
                    <a:pt x="3351092" y="2173343"/>
                    <a:pt x="3358319" y="2347402"/>
                  </a:cubicBezTo>
                  <a:cubicBezTo>
                    <a:pt x="3365546" y="2521461"/>
                    <a:pt x="3339232" y="2773492"/>
                    <a:pt x="3358319" y="2970880"/>
                  </a:cubicBezTo>
                  <a:cubicBezTo>
                    <a:pt x="3377406" y="3168268"/>
                    <a:pt x="3341655" y="3379046"/>
                    <a:pt x="3358319" y="3517790"/>
                  </a:cubicBezTo>
                  <a:cubicBezTo>
                    <a:pt x="3374983" y="3656534"/>
                    <a:pt x="3285049" y="3927649"/>
                    <a:pt x="3358319" y="4179552"/>
                  </a:cubicBezTo>
                  <a:cubicBezTo>
                    <a:pt x="3347372" y="4360978"/>
                    <a:pt x="3217422" y="4513060"/>
                    <a:pt x="3007140" y="4530731"/>
                  </a:cubicBezTo>
                  <a:cubicBezTo>
                    <a:pt x="2820488" y="4540958"/>
                    <a:pt x="2661929" y="4514797"/>
                    <a:pt x="2422829" y="4530731"/>
                  </a:cubicBezTo>
                  <a:cubicBezTo>
                    <a:pt x="2183729" y="4546665"/>
                    <a:pt x="2125601" y="4514255"/>
                    <a:pt x="1944756" y="4530731"/>
                  </a:cubicBezTo>
                  <a:cubicBezTo>
                    <a:pt x="1763911" y="4547207"/>
                    <a:pt x="1560280" y="4529117"/>
                    <a:pt x="1413563" y="4530731"/>
                  </a:cubicBezTo>
                  <a:cubicBezTo>
                    <a:pt x="1266846" y="4532345"/>
                    <a:pt x="1111502" y="4484740"/>
                    <a:pt x="962050" y="4530731"/>
                  </a:cubicBezTo>
                  <a:cubicBezTo>
                    <a:pt x="812598" y="4576722"/>
                    <a:pt x="625483" y="4490322"/>
                    <a:pt x="351179" y="4530731"/>
                  </a:cubicBezTo>
                  <a:cubicBezTo>
                    <a:pt x="163594" y="4508373"/>
                    <a:pt x="-17372" y="4342625"/>
                    <a:pt x="0" y="4179552"/>
                  </a:cubicBezTo>
                  <a:cubicBezTo>
                    <a:pt x="-39684" y="3907886"/>
                    <a:pt x="74288" y="3813204"/>
                    <a:pt x="0" y="3556074"/>
                  </a:cubicBezTo>
                  <a:cubicBezTo>
                    <a:pt x="-74288" y="3298944"/>
                    <a:pt x="54652" y="3269155"/>
                    <a:pt x="0" y="3085731"/>
                  </a:cubicBezTo>
                  <a:cubicBezTo>
                    <a:pt x="-54652" y="2902307"/>
                    <a:pt x="52008" y="2683047"/>
                    <a:pt x="0" y="2538821"/>
                  </a:cubicBezTo>
                  <a:cubicBezTo>
                    <a:pt x="-52008" y="2394595"/>
                    <a:pt x="11552" y="2160354"/>
                    <a:pt x="0" y="1953627"/>
                  </a:cubicBezTo>
                  <a:cubicBezTo>
                    <a:pt x="-11552" y="1746900"/>
                    <a:pt x="7651" y="1635471"/>
                    <a:pt x="0" y="1330149"/>
                  </a:cubicBezTo>
                  <a:cubicBezTo>
                    <a:pt x="-7651" y="1024827"/>
                    <a:pt x="99637" y="556472"/>
                    <a:pt x="0" y="351179"/>
                  </a:cubicBezTo>
                  <a:close/>
                </a:path>
                <a:path extrusionOk="0" h="4530731" w="3358319">
                  <a:moveTo>
                    <a:pt x="0" y="351179"/>
                  </a:moveTo>
                  <a:cubicBezTo>
                    <a:pt x="-44900" y="129533"/>
                    <a:pt x="145989" y="4218"/>
                    <a:pt x="351179" y="0"/>
                  </a:cubicBezTo>
                  <a:cubicBezTo>
                    <a:pt x="470590" y="-62232"/>
                    <a:pt x="679478" y="1210"/>
                    <a:pt x="935490" y="0"/>
                  </a:cubicBezTo>
                  <a:cubicBezTo>
                    <a:pt x="1191502" y="-1210"/>
                    <a:pt x="1207295" y="28355"/>
                    <a:pt x="1440123" y="0"/>
                  </a:cubicBezTo>
                  <a:cubicBezTo>
                    <a:pt x="1672951" y="-28355"/>
                    <a:pt x="1755678" y="5172"/>
                    <a:pt x="1918196" y="0"/>
                  </a:cubicBezTo>
                  <a:cubicBezTo>
                    <a:pt x="2080714" y="-5172"/>
                    <a:pt x="2295374" y="35415"/>
                    <a:pt x="2475948" y="0"/>
                  </a:cubicBezTo>
                  <a:cubicBezTo>
                    <a:pt x="2656522" y="-35415"/>
                    <a:pt x="2879253" y="7204"/>
                    <a:pt x="3007140" y="0"/>
                  </a:cubicBezTo>
                  <a:cubicBezTo>
                    <a:pt x="3226349" y="-41104"/>
                    <a:pt x="3317373" y="193211"/>
                    <a:pt x="3358319" y="351179"/>
                  </a:cubicBezTo>
                  <a:cubicBezTo>
                    <a:pt x="3415717" y="539920"/>
                    <a:pt x="3292790" y="783589"/>
                    <a:pt x="3358319" y="898089"/>
                  </a:cubicBezTo>
                  <a:cubicBezTo>
                    <a:pt x="3423848" y="1012589"/>
                    <a:pt x="3319344" y="1168898"/>
                    <a:pt x="3358319" y="1330149"/>
                  </a:cubicBezTo>
                  <a:cubicBezTo>
                    <a:pt x="3397294" y="1491400"/>
                    <a:pt x="3329851" y="1732297"/>
                    <a:pt x="3358319" y="1877059"/>
                  </a:cubicBezTo>
                  <a:cubicBezTo>
                    <a:pt x="3386787" y="2021821"/>
                    <a:pt x="3293276" y="2236248"/>
                    <a:pt x="3358319" y="2423970"/>
                  </a:cubicBezTo>
                  <a:cubicBezTo>
                    <a:pt x="3423362" y="2611692"/>
                    <a:pt x="3300533" y="2691227"/>
                    <a:pt x="3358319" y="2932596"/>
                  </a:cubicBezTo>
                  <a:cubicBezTo>
                    <a:pt x="3416105" y="3173965"/>
                    <a:pt x="3311263" y="3256655"/>
                    <a:pt x="3358319" y="3556074"/>
                  </a:cubicBezTo>
                  <a:cubicBezTo>
                    <a:pt x="3405375" y="3855493"/>
                    <a:pt x="3333921" y="3887769"/>
                    <a:pt x="3358319" y="4179552"/>
                  </a:cubicBezTo>
                  <a:cubicBezTo>
                    <a:pt x="3318412" y="4380056"/>
                    <a:pt x="3169084" y="4508647"/>
                    <a:pt x="3007140" y="4530731"/>
                  </a:cubicBezTo>
                  <a:cubicBezTo>
                    <a:pt x="2869381" y="4591170"/>
                    <a:pt x="2605895" y="4480311"/>
                    <a:pt x="2449388" y="4530731"/>
                  </a:cubicBezTo>
                  <a:cubicBezTo>
                    <a:pt x="2292881" y="4581151"/>
                    <a:pt x="2050273" y="4478464"/>
                    <a:pt x="1918196" y="4530731"/>
                  </a:cubicBezTo>
                  <a:cubicBezTo>
                    <a:pt x="1786119" y="4582998"/>
                    <a:pt x="1686230" y="4525960"/>
                    <a:pt x="1466683" y="4530731"/>
                  </a:cubicBezTo>
                  <a:cubicBezTo>
                    <a:pt x="1247136" y="4535502"/>
                    <a:pt x="1165521" y="4516037"/>
                    <a:pt x="988610" y="4530731"/>
                  </a:cubicBezTo>
                  <a:cubicBezTo>
                    <a:pt x="811699" y="4545425"/>
                    <a:pt x="643707" y="4466439"/>
                    <a:pt x="351179" y="4530731"/>
                  </a:cubicBezTo>
                  <a:cubicBezTo>
                    <a:pt x="198270" y="4522047"/>
                    <a:pt x="2164" y="4394052"/>
                    <a:pt x="0" y="4179552"/>
                  </a:cubicBezTo>
                  <a:cubicBezTo>
                    <a:pt x="-49336" y="4023553"/>
                    <a:pt x="42443" y="3929518"/>
                    <a:pt x="0" y="3709209"/>
                  </a:cubicBezTo>
                  <a:cubicBezTo>
                    <a:pt x="-42443" y="3488900"/>
                    <a:pt x="51752" y="3491382"/>
                    <a:pt x="0" y="3277150"/>
                  </a:cubicBezTo>
                  <a:cubicBezTo>
                    <a:pt x="-51752" y="3062918"/>
                    <a:pt x="8298" y="3001842"/>
                    <a:pt x="0" y="2845091"/>
                  </a:cubicBezTo>
                  <a:cubicBezTo>
                    <a:pt x="-8298" y="2688340"/>
                    <a:pt x="54828" y="2539451"/>
                    <a:pt x="0" y="2298180"/>
                  </a:cubicBezTo>
                  <a:cubicBezTo>
                    <a:pt x="-54828" y="2056909"/>
                    <a:pt x="47661" y="2034250"/>
                    <a:pt x="0" y="1827837"/>
                  </a:cubicBezTo>
                  <a:cubicBezTo>
                    <a:pt x="-47661" y="1621424"/>
                    <a:pt x="21559" y="1365753"/>
                    <a:pt x="0" y="1242643"/>
                  </a:cubicBezTo>
                  <a:cubicBezTo>
                    <a:pt x="-21559" y="1119533"/>
                    <a:pt x="48773" y="780090"/>
                    <a:pt x="0" y="351179"/>
                  </a:cubicBezTo>
                  <a:close/>
                </a:path>
              </a:pathLst>
            </a:custGeom>
            <a:solidFill>
              <a:srgbClr val="AF564F"/>
            </a:solidFill>
            <a:ln cap="flat" cmpd="sng" w="1905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zh-TW" sz="16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有慢性病的親戚</a:t>
              </a:r>
              <a:endParaRPr/>
            </a:p>
          </p:txBody>
        </p:sp>
        <p:grpSp>
          <p:nvGrpSpPr>
            <p:cNvPr id="392" name="Google Shape;392;p13"/>
            <p:cNvGrpSpPr/>
            <p:nvPr/>
          </p:nvGrpSpPr>
          <p:grpSpPr>
            <a:xfrm>
              <a:off x="1606945" y="2374589"/>
              <a:ext cx="2084620" cy="493813"/>
              <a:chOff x="1606945" y="2374589"/>
              <a:chExt cx="2084620" cy="493813"/>
            </a:xfrm>
          </p:grpSpPr>
          <p:pic>
            <p:nvPicPr>
              <p:cNvPr id="393" name="Google Shape;393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606945" y="2397754"/>
                <a:ext cx="508549" cy="44821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4" name="Google Shape;394;p13"/>
              <p:cNvSpPr txBox="1"/>
              <p:nvPr/>
            </p:nvSpPr>
            <p:spPr>
              <a:xfrm>
                <a:off x="2222574" y="2374589"/>
                <a:ext cx="1468991" cy="493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lang="zh-TW" sz="1800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高血壓患者</a:t>
                </a:r>
                <a:endParaRPr/>
              </a:p>
            </p:txBody>
          </p:sp>
        </p:grpSp>
        <p:grpSp>
          <p:nvGrpSpPr>
            <p:cNvPr id="395" name="Google Shape;395;p13"/>
            <p:cNvGrpSpPr/>
            <p:nvPr/>
          </p:nvGrpSpPr>
          <p:grpSpPr>
            <a:xfrm>
              <a:off x="1625262" y="3170513"/>
              <a:ext cx="2066303" cy="617482"/>
              <a:chOff x="1625262" y="3170513"/>
              <a:chExt cx="2066303" cy="617482"/>
            </a:xfrm>
          </p:grpSpPr>
          <p:pic>
            <p:nvPicPr>
              <p:cNvPr id="396" name="Google Shape;396;p13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625262" y="3170513"/>
                <a:ext cx="428120" cy="61748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7" name="Google Shape;397;p13"/>
              <p:cNvSpPr txBox="1"/>
              <p:nvPr/>
            </p:nvSpPr>
            <p:spPr>
              <a:xfrm>
                <a:off x="2222574" y="3232348"/>
                <a:ext cx="1468991" cy="493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lang="zh-TW" sz="1800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糖尿病患者</a:t>
                </a:r>
                <a:endParaRPr/>
              </a:p>
            </p:txBody>
          </p:sp>
        </p:grpSp>
        <p:grpSp>
          <p:nvGrpSpPr>
            <p:cNvPr id="398" name="Google Shape;398;p13"/>
            <p:cNvGrpSpPr/>
            <p:nvPr/>
          </p:nvGrpSpPr>
          <p:grpSpPr>
            <a:xfrm>
              <a:off x="1624352" y="4071935"/>
              <a:ext cx="2067213" cy="533974"/>
              <a:chOff x="1624352" y="4071935"/>
              <a:chExt cx="2067213" cy="533974"/>
            </a:xfrm>
          </p:grpSpPr>
          <p:pic>
            <p:nvPicPr>
              <p:cNvPr id="399" name="Google Shape;399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624352" y="4071935"/>
                <a:ext cx="449922" cy="53397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0" name="Google Shape;400;p13"/>
              <p:cNvSpPr txBox="1"/>
              <p:nvPr/>
            </p:nvSpPr>
            <p:spPr>
              <a:xfrm>
                <a:off x="2222574" y="4090107"/>
                <a:ext cx="1468991" cy="493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lang="zh-TW" sz="1800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心血管疾病</a:t>
                </a:r>
                <a:endParaRPr/>
              </a:p>
            </p:txBody>
          </p:sp>
        </p:grpSp>
        <p:grpSp>
          <p:nvGrpSpPr>
            <p:cNvPr id="401" name="Google Shape;401;p13"/>
            <p:cNvGrpSpPr/>
            <p:nvPr/>
          </p:nvGrpSpPr>
          <p:grpSpPr>
            <a:xfrm>
              <a:off x="1647390" y="4947866"/>
              <a:ext cx="2044175" cy="493813"/>
              <a:chOff x="1647390" y="4947866"/>
              <a:chExt cx="2044175" cy="493813"/>
            </a:xfrm>
          </p:grpSpPr>
          <p:pic>
            <p:nvPicPr>
              <p:cNvPr id="402" name="Google Shape;402;p13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647390" y="4974779"/>
                <a:ext cx="488123" cy="466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3" name="Google Shape;403;p13"/>
              <p:cNvSpPr txBox="1"/>
              <p:nvPr/>
            </p:nvSpPr>
            <p:spPr>
              <a:xfrm>
                <a:off x="2222574" y="4947866"/>
                <a:ext cx="1468991" cy="493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"/>
                  <a:buNone/>
                </a:pPr>
                <a:r>
                  <a:rPr b="1" lang="zh-TW" sz="1800">
                    <a:solidFill>
                      <a:schemeClr val="lt1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痛風患者</a:t>
                </a:r>
                <a:endParaRPr/>
              </a:p>
            </p:txBody>
          </p:sp>
        </p:grpSp>
      </p:grpSp>
      <p:grpSp>
        <p:nvGrpSpPr>
          <p:cNvPr id="404" name="Google Shape;404;p13"/>
          <p:cNvGrpSpPr/>
          <p:nvPr/>
        </p:nvGrpSpPr>
        <p:grpSpPr>
          <a:xfrm>
            <a:off x="4482251" y="1463177"/>
            <a:ext cx="3358319" cy="2517038"/>
            <a:chOff x="4482251" y="1463177"/>
            <a:chExt cx="3358319" cy="2517038"/>
          </a:xfrm>
        </p:grpSpPr>
        <p:sp>
          <p:nvSpPr>
            <p:cNvPr id="405" name="Google Shape;405;p13"/>
            <p:cNvSpPr/>
            <p:nvPr/>
          </p:nvSpPr>
          <p:spPr>
            <a:xfrm>
              <a:off x="4482251" y="1463177"/>
              <a:ext cx="3358319" cy="2517038"/>
            </a:xfrm>
            <a:custGeom>
              <a:rect b="b" l="l" r="r" t="t"/>
              <a:pathLst>
                <a:path extrusionOk="0" fill="none" h="2517038" w="3358319">
                  <a:moveTo>
                    <a:pt x="0" y="233782"/>
                  </a:moveTo>
                  <a:cubicBezTo>
                    <a:pt x="-31708" y="102873"/>
                    <a:pt x="119562" y="12823"/>
                    <a:pt x="233782" y="0"/>
                  </a:cubicBezTo>
                  <a:cubicBezTo>
                    <a:pt x="402414" y="-13814"/>
                    <a:pt x="689754" y="3193"/>
                    <a:pt x="811933" y="0"/>
                  </a:cubicBezTo>
                  <a:cubicBezTo>
                    <a:pt x="934112" y="-3193"/>
                    <a:pt x="1155606" y="61313"/>
                    <a:pt x="1332269" y="0"/>
                  </a:cubicBezTo>
                  <a:cubicBezTo>
                    <a:pt x="1508932" y="-61313"/>
                    <a:pt x="1807247" y="18617"/>
                    <a:pt x="1939327" y="0"/>
                  </a:cubicBezTo>
                  <a:cubicBezTo>
                    <a:pt x="2071407" y="-18617"/>
                    <a:pt x="2275649" y="29191"/>
                    <a:pt x="2459663" y="0"/>
                  </a:cubicBezTo>
                  <a:cubicBezTo>
                    <a:pt x="2643677" y="-29191"/>
                    <a:pt x="2961149" y="75982"/>
                    <a:pt x="3124537" y="0"/>
                  </a:cubicBezTo>
                  <a:cubicBezTo>
                    <a:pt x="3240098" y="13719"/>
                    <a:pt x="3350922" y="120498"/>
                    <a:pt x="3358319" y="233782"/>
                  </a:cubicBezTo>
                  <a:cubicBezTo>
                    <a:pt x="3377464" y="388595"/>
                    <a:pt x="3335054" y="629183"/>
                    <a:pt x="3358319" y="766645"/>
                  </a:cubicBezTo>
                  <a:cubicBezTo>
                    <a:pt x="3381584" y="904107"/>
                    <a:pt x="3314170" y="1037222"/>
                    <a:pt x="3358319" y="1217530"/>
                  </a:cubicBezTo>
                  <a:cubicBezTo>
                    <a:pt x="3402468" y="1397839"/>
                    <a:pt x="3317802" y="1578047"/>
                    <a:pt x="3358319" y="1688909"/>
                  </a:cubicBezTo>
                  <a:cubicBezTo>
                    <a:pt x="3398836" y="1799771"/>
                    <a:pt x="3343353" y="2008968"/>
                    <a:pt x="3358319" y="2283256"/>
                  </a:cubicBezTo>
                  <a:cubicBezTo>
                    <a:pt x="3387250" y="2404713"/>
                    <a:pt x="3250704" y="2537451"/>
                    <a:pt x="3124537" y="2517038"/>
                  </a:cubicBezTo>
                  <a:cubicBezTo>
                    <a:pt x="2936632" y="2544847"/>
                    <a:pt x="2715111" y="2512591"/>
                    <a:pt x="2604201" y="2517038"/>
                  </a:cubicBezTo>
                  <a:cubicBezTo>
                    <a:pt x="2493291" y="2521485"/>
                    <a:pt x="2273532" y="2508692"/>
                    <a:pt x="2054958" y="2517038"/>
                  </a:cubicBezTo>
                  <a:cubicBezTo>
                    <a:pt x="1836384" y="2525384"/>
                    <a:pt x="1728985" y="2457997"/>
                    <a:pt x="1476807" y="2517038"/>
                  </a:cubicBezTo>
                  <a:cubicBezTo>
                    <a:pt x="1224629" y="2576079"/>
                    <a:pt x="1162947" y="2514306"/>
                    <a:pt x="956471" y="2517038"/>
                  </a:cubicBezTo>
                  <a:cubicBezTo>
                    <a:pt x="749995" y="2519770"/>
                    <a:pt x="380883" y="2438044"/>
                    <a:pt x="233782" y="2517038"/>
                  </a:cubicBezTo>
                  <a:cubicBezTo>
                    <a:pt x="94418" y="2498730"/>
                    <a:pt x="-31708" y="2427106"/>
                    <a:pt x="0" y="2283256"/>
                  </a:cubicBezTo>
                  <a:cubicBezTo>
                    <a:pt x="-52811" y="2128104"/>
                    <a:pt x="8100" y="1939704"/>
                    <a:pt x="0" y="1832372"/>
                  </a:cubicBezTo>
                  <a:cubicBezTo>
                    <a:pt x="-8100" y="1725040"/>
                    <a:pt x="24715" y="1566878"/>
                    <a:pt x="0" y="1340498"/>
                  </a:cubicBezTo>
                  <a:cubicBezTo>
                    <a:pt x="-24715" y="1114118"/>
                    <a:pt x="56144" y="1025362"/>
                    <a:pt x="0" y="807635"/>
                  </a:cubicBezTo>
                  <a:cubicBezTo>
                    <a:pt x="-56144" y="589908"/>
                    <a:pt x="43540" y="501318"/>
                    <a:pt x="0" y="233782"/>
                  </a:cubicBezTo>
                  <a:close/>
                </a:path>
                <a:path extrusionOk="0" h="2517038" w="3358319">
                  <a:moveTo>
                    <a:pt x="0" y="233782"/>
                  </a:moveTo>
                  <a:cubicBezTo>
                    <a:pt x="-2444" y="103161"/>
                    <a:pt x="80805" y="8956"/>
                    <a:pt x="233782" y="0"/>
                  </a:cubicBezTo>
                  <a:cubicBezTo>
                    <a:pt x="461170" y="-55090"/>
                    <a:pt x="682139" y="10708"/>
                    <a:pt x="869748" y="0"/>
                  </a:cubicBezTo>
                  <a:cubicBezTo>
                    <a:pt x="1057357" y="-10708"/>
                    <a:pt x="1261948" y="9353"/>
                    <a:pt x="1418992" y="0"/>
                  </a:cubicBezTo>
                  <a:cubicBezTo>
                    <a:pt x="1576036" y="-9353"/>
                    <a:pt x="1754071" y="53675"/>
                    <a:pt x="1939327" y="0"/>
                  </a:cubicBezTo>
                  <a:cubicBezTo>
                    <a:pt x="2124584" y="-53675"/>
                    <a:pt x="2268527" y="53372"/>
                    <a:pt x="2546386" y="0"/>
                  </a:cubicBezTo>
                  <a:cubicBezTo>
                    <a:pt x="2824245" y="-53372"/>
                    <a:pt x="2964001" y="40418"/>
                    <a:pt x="3124537" y="0"/>
                  </a:cubicBezTo>
                  <a:cubicBezTo>
                    <a:pt x="3265135" y="-18689"/>
                    <a:pt x="3340942" y="119939"/>
                    <a:pt x="3358319" y="233782"/>
                  </a:cubicBezTo>
                  <a:cubicBezTo>
                    <a:pt x="3391913" y="344765"/>
                    <a:pt x="3357174" y="528314"/>
                    <a:pt x="3358319" y="746151"/>
                  </a:cubicBezTo>
                  <a:cubicBezTo>
                    <a:pt x="3359464" y="963988"/>
                    <a:pt x="3347434" y="1062249"/>
                    <a:pt x="3358319" y="1197035"/>
                  </a:cubicBezTo>
                  <a:cubicBezTo>
                    <a:pt x="3369204" y="1331821"/>
                    <a:pt x="3350133" y="1469831"/>
                    <a:pt x="3358319" y="1709403"/>
                  </a:cubicBezTo>
                  <a:cubicBezTo>
                    <a:pt x="3366505" y="1948975"/>
                    <a:pt x="3297797" y="2035593"/>
                    <a:pt x="3358319" y="2283256"/>
                  </a:cubicBezTo>
                  <a:cubicBezTo>
                    <a:pt x="3382665" y="2388312"/>
                    <a:pt x="3269427" y="2506865"/>
                    <a:pt x="3124537" y="2517038"/>
                  </a:cubicBezTo>
                  <a:cubicBezTo>
                    <a:pt x="2847954" y="2552623"/>
                    <a:pt x="2799981" y="2456488"/>
                    <a:pt x="2546386" y="2517038"/>
                  </a:cubicBezTo>
                  <a:cubicBezTo>
                    <a:pt x="2292791" y="2577588"/>
                    <a:pt x="2156052" y="2498836"/>
                    <a:pt x="2026050" y="2517038"/>
                  </a:cubicBezTo>
                  <a:cubicBezTo>
                    <a:pt x="1896048" y="2535240"/>
                    <a:pt x="1723229" y="2488648"/>
                    <a:pt x="1447899" y="2517038"/>
                  </a:cubicBezTo>
                  <a:cubicBezTo>
                    <a:pt x="1172569" y="2545428"/>
                    <a:pt x="1114544" y="2470924"/>
                    <a:pt x="811933" y="2517038"/>
                  </a:cubicBezTo>
                  <a:cubicBezTo>
                    <a:pt x="509322" y="2563152"/>
                    <a:pt x="512567" y="2466186"/>
                    <a:pt x="233782" y="2517038"/>
                  </a:cubicBezTo>
                  <a:cubicBezTo>
                    <a:pt x="91961" y="2539758"/>
                    <a:pt x="25685" y="2431456"/>
                    <a:pt x="0" y="2283256"/>
                  </a:cubicBezTo>
                  <a:cubicBezTo>
                    <a:pt x="-43279" y="2174361"/>
                    <a:pt x="29261" y="1917028"/>
                    <a:pt x="0" y="1811877"/>
                  </a:cubicBezTo>
                  <a:cubicBezTo>
                    <a:pt x="-29261" y="1706726"/>
                    <a:pt x="51251" y="1463145"/>
                    <a:pt x="0" y="1299508"/>
                  </a:cubicBezTo>
                  <a:cubicBezTo>
                    <a:pt x="-51251" y="1135871"/>
                    <a:pt x="37695" y="994842"/>
                    <a:pt x="0" y="828129"/>
                  </a:cubicBezTo>
                  <a:cubicBezTo>
                    <a:pt x="-37695" y="661416"/>
                    <a:pt x="43639" y="460545"/>
                    <a:pt x="0" y="233782"/>
                  </a:cubicBezTo>
                  <a:close/>
                </a:path>
              </a:pathLst>
            </a:custGeom>
            <a:solidFill>
              <a:srgbClr val="E1AF91"/>
            </a:solidFill>
            <a:ln cap="flat" cmpd="sng" w="1905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600">
                  <a:solidFill>
                    <a:srgbClr val="6C4A3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親朋好友的狀況</a:t>
              </a:r>
              <a:endParaRPr sz="16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grpSp>
          <p:nvGrpSpPr>
            <p:cNvPr id="406" name="Google Shape;406;p13"/>
            <p:cNvGrpSpPr/>
            <p:nvPr/>
          </p:nvGrpSpPr>
          <p:grpSpPr>
            <a:xfrm>
              <a:off x="4955515" y="2947209"/>
              <a:ext cx="2195844" cy="514502"/>
              <a:chOff x="4955515" y="2947209"/>
              <a:chExt cx="2195844" cy="514502"/>
            </a:xfrm>
          </p:grpSpPr>
          <p:sp>
            <p:nvSpPr>
              <p:cNvPr id="407" name="Google Shape;407;p13"/>
              <p:cNvSpPr txBox="1"/>
              <p:nvPr/>
            </p:nvSpPr>
            <p:spPr>
              <a:xfrm>
                <a:off x="5473142" y="2967898"/>
                <a:ext cx="1678217" cy="493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C4A37"/>
                  </a:buClr>
                  <a:buSzPts val="1800"/>
                  <a:buFont typeface="Arial"/>
                  <a:buNone/>
                </a:pPr>
                <a:r>
                  <a:rPr b="1" lang="zh-TW" sz="1800">
                    <a:solidFill>
                      <a:srgbClr val="6C4A37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過度肥胖</a:t>
                </a:r>
                <a:endParaRPr/>
              </a:p>
            </p:txBody>
          </p:sp>
          <p:pic>
            <p:nvPicPr>
              <p:cNvPr id="408" name="Google Shape;408;p13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4955515" y="2947209"/>
                <a:ext cx="424994" cy="5035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9" name="Google Shape;409;p13"/>
            <p:cNvGrpSpPr/>
            <p:nvPr/>
          </p:nvGrpSpPr>
          <p:grpSpPr>
            <a:xfrm>
              <a:off x="4923007" y="2181329"/>
              <a:ext cx="2587275" cy="639512"/>
              <a:chOff x="4923007" y="2181329"/>
              <a:chExt cx="2587275" cy="639512"/>
            </a:xfrm>
          </p:grpSpPr>
          <p:sp>
            <p:nvSpPr>
              <p:cNvPr id="410" name="Google Shape;410;p13"/>
              <p:cNvSpPr txBox="1"/>
              <p:nvPr/>
            </p:nvSpPr>
            <p:spPr>
              <a:xfrm>
                <a:off x="5473142" y="2181329"/>
                <a:ext cx="2037140" cy="6395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C4A37"/>
                  </a:buClr>
                  <a:buSzPts val="1800"/>
                  <a:buFont typeface="Arial"/>
                  <a:buNone/>
                </a:pPr>
                <a:r>
                  <a:rPr b="1" lang="zh-TW" sz="1800">
                    <a:solidFill>
                      <a:srgbClr val="6C4A37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有腎臟病家族病史</a:t>
                </a:r>
                <a:endParaRPr/>
              </a:p>
            </p:txBody>
          </p:sp>
          <p:pic>
            <p:nvPicPr>
              <p:cNvPr id="411" name="Google Shape;411;p1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4923007" y="2262439"/>
                <a:ext cx="503589" cy="50358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12" name="Google Shape;412;p13"/>
          <p:cNvGrpSpPr/>
          <p:nvPr/>
        </p:nvGrpSpPr>
        <p:grpSpPr>
          <a:xfrm>
            <a:off x="8054730" y="1463176"/>
            <a:ext cx="3358319" cy="4530731"/>
            <a:chOff x="8054730" y="1463176"/>
            <a:chExt cx="3358319" cy="4530731"/>
          </a:xfrm>
        </p:grpSpPr>
        <p:sp>
          <p:nvSpPr>
            <p:cNvPr id="413" name="Google Shape;413;p13"/>
            <p:cNvSpPr/>
            <p:nvPr/>
          </p:nvSpPr>
          <p:spPr>
            <a:xfrm>
              <a:off x="8054730" y="1463176"/>
              <a:ext cx="3358319" cy="4530731"/>
            </a:xfrm>
            <a:custGeom>
              <a:rect b="b" l="l" r="r" t="t"/>
              <a:pathLst>
                <a:path extrusionOk="0" fill="none" h="4530731" w="3358319">
                  <a:moveTo>
                    <a:pt x="0" y="399304"/>
                  </a:moveTo>
                  <a:cubicBezTo>
                    <a:pt x="-17066" y="231980"/>
                    <a:pt x="174065" y="-14830"/>
                    <a:pt x="399304" y="0"/>
                  </a:cubicBezTo>
                  <a:cubicBezTo>
                    <a:pt x="555675" y="-30334"/>
                    <a:pt x="723984" y="25156"/>
                    <a:pt x="911246" y="0"/>
                  </a:cubicBezTo>
                  <a:cubicBezTo>
                    <a:pt x="1098508" y="-25156"/>
                    <a:pt x="1161303" y="7062"/>
                    <a:pt x="1371994" y="0"/>
                  </a:cubicBezTo>
                  <a:cubicBezTo>
                    <a:pt x="1582685" y="-7062"/>
                    <a:pt x="1683317" y="25592"/>
                    <a:pt x="1807145" y="0"/>
                  </a:cubicBezTo>
                  <a:cubicBezTo>
                    <a:pt x="1930973" y="-25592"/>
                    <a:pt x="2150953" y="32931"/>
                    <a:pt x="2267893" y="0"/>
                  </a:cubicBezTo>
                  <a:cubicBezTo>
                    <a:pt x="2384833" y="-32931"/>
                    <a:pt x="2691184" y="31423"/>
                    <a:pt x="2959015" y="0"/>
                  </a:cubicBezTo>
                  <a:cubicBezTo>
                    <a:pt x="3238247" y="-15537"/>
                    <a:pt x="3350955" y="229784"/>
                    <a:pt x="3358319" y="399304"/>
                  </a:cubicBezTo>
                  <a:cubicBezTo>
                    <a:pt x="3374798" y="610148"/>
                    <a:pt x="3338133" y="652037"/>
                    <a:pt x="3358319" y="857822"/>
                  </a:cubicBezTo>
                  <a:cubicBezTo>
                    <a:pt x="3378505" y="1063607"/>
                    <a:pt x="3307083" y="1178348"/>
                    <a:pt x="3358319" y="1353661"/>
                  </a:cubicBezTo>
                  <a:cubicBezTo>
                    <a:pt x="3409555" y="1528974"/>
                    <a:pt x="3349570" y="1675286"/>
                    <a:pt x="3358319" y="1886822"/>
                  </a:cubicBezTo>
                  <a:cubicBezTo>
                    <a:pt x="3367068" y="2098358"/>
                    <a:pt x="3334929" y="2216234"/>
                    <a:pt x="3358319" y="2345340"/>
                  </a:cubicBezTo>
                  <a:cubicBezTo>
                    <a:pt x="3381709" y="2474446"/>
                    <a:pt x="3355113" y="2730178"/>
                    <a:pt x="3358319" y="2953142"/>
                  </a:cubicBezTo>
                  <a:cubicBezTo>
                    <a:pt x="3361525" y="3176106"/>
                    <a:pt x="3320035" y="3335639"/>
                    <a:pt x="3358319" y="3486303"/>
                  </a:cubicBezTo>
                  <a:cubicBezTo>
                    <a:pt x="3396603" y="3636967"/>
                    <a:pt x="3297989" y="3997611"/>
                    <a:pt x="3358319" y="4131427"/>
                  </a:cubicBezTo>
                  <a:cubicBezTo>
                    <a:pt x="3342242" y="4333563"/>
                    <a:pt x="3205974" y="4502135"/>
                    <a:pt x="2959015" y="4530731"/>
                  </a:cubicBezTo>
                  <a:cubicBezTo>
                    <a:pt x="2827899" y="4533676"/>
                    <a:pt x="2583059" y="4521638"/>
                    <a:pt x="2395879" y="4530731"/>
                  </a:cubicBezTo>
                  <a:cubicBezTo>
                    <a:pt x="2208699" y="4539824"/>
                    <a:pt x="2060812" y="4507857"/>
                    <a:pt x="1935131" y="4530731"/>
                  </a:cubicBezTo>
                  <a:cubicBezTo>
                    <a:pt x="1809450" y="4553605"/>
                    <a:pt x="1652900" y="4483739"/>
                    <a:pt x="1423188" y="4530731"/>
                  </a:cubicBezTo>
                  <a:cubicBezTo>
                    <a:pt x="1193476" y="4577723"/>
                    <a:pt x="1161787" y="4520016"/>
                    <a:pt x="988038" y="4530731"/>
                  </a:cubicBezTo>
                  <a:cubicBezTo>
                    <a:pt x="814289" y="4541446"/>
                    <a:pt x="551953" y="4490639"/>
                    <a:pt x="399304" y="4530731"/>
                  </a:cubicBezTo>
                  <a:cubicBezTo>
                    <a:pt x="195643" y="4471484"/>
                    <a:pt x="-11775" y="4331028"/>
                    <a:pt x="0" y="4131427"/>
                  </a:cubicBezTo>
                  <a:cubicBezTo>
                    <a:pt x="-62303" y="3960227"/>
                    <a:pt x="44182" y="3790776"/>
                    <a:pt x="0" y="3523624"/>
                  </a:cubicBezTo>
                  <a:cubicBezTo>
                    <a:pt x="-44182" y="3256472"/>
                    <a:pt x="43564" y="3219389"/>
                    <a:pt x="0" y="3065106"/>
                  </a:cubicBezTo>
                  <a:cubicBezTo>
                    <a:pt x="-43564" y="2910823"/>
                    <a:pt x="36667" y="2714512"/>
                    <a:pt x="0" y="2531946"/>
                  </a:cubicBezTo>
                  <a:cubicBezTo>
                    <a:pt x="-36667" y="2349380"/>
                    <a:pt x="12568" y="2098986"/>
                    <a:pt x="0" y="1961464"/>
                  </a:cubicBezTo>
                  <a:cubicBezTo>
                    <a:pt x="-12568" y="1823942"/>
                    <a:pt x="3304" y="1632347"/>
                    <a:pt x="0" y="1353661"/>
                  </a:cubicBezTo>
                  <a:cubicBezTo>
                    <a:pt x="-3304" y="1074975"/>
                    <a:pt x="6310" y="838345"/>
                    <a:pt x="0" y="399304"/>
                  </a:cubicBezTo>
                  <a:close/>
                </a:path>
                <a:path extrusionOk="0" h="4530731" w="3358319">
                  <a:moveTo>
                    <a:pt x="0" y="399304"/>
                  </a:moveTo>
                  <a:cubicBezTo>
                    <a:pt x="-54110" y="145398"/>
                    <a:pt x="151520" y="10229"/>
                    <a:pt x="399304" y="0"/>
                  </a:cubicBezTo>
                  <a:cubicBezTo>
                    <a:pt x="668342" y="-24006"/>
                    <a:pt x="778019" y="7254"/>
                    <a:pt x="962440" y="0"/>
                  </a:cubicBezTo>
                  <a:cubicBezTo>
                    <a:pt x="1146861" y="-7254"/>
                    <a:pt x="1253148" y="50225"/>
                    <a:pt x="1448786" y="0"/>
                  </a:cubicBezTo>
                  <a:cubicBezTo>
                    <a:pt x="1644424" y="-50225"/>
                    <a:pt x="1725640" y="29192"/>
                    <a:pt x="1909533" y="0"/>
                  </a:cubicBezTo>
                  <a:cubicBezTo>
                    <a:pt x="2093426" y="-29192"/>
                    <a:pt x="2199154" y="38867"/>
                    <a:pt x="2447073" y="0"/>
                  </a:cubicBezTo>
                  <a:cubicBezTo>
                    <a:pt x="2694992" y="-38867"/>
                    <a:pt x="2801235" y="24723"/>
                    <a:pt x="2959015" y="0"/>
                  </a:cubicBezTo>
                  <a:cubicBezTo>
                    <a:pt x="3189815" y="-16714"/>
                    <a:pt x="3347646" y="188153"/>
                    <a:pt x="3358319" y="399304"/>
                  </a:cubicBezTo>
                  <a:cubicBezTo>
                    <a:pt x="3417064" y="579904"/>
                    <a:pt x="3305242" y="726594"/>
                    <a:pt x="3358319" y="932464"/>
                  </a:cubicBezTo>
                  <a:cubicBezTo>
                    <a:pt x="3411396" y="1138334"/>
                    <a:pt x="3352275" y="1155076"/>
                    <a:pt x="3358319" y="1353661"/>
                  </a:cubicBezTo>
                  <a:cubicBezTo>
                    <a:pt x="3364363" y="1552246"/>
                    <a:pt x="3348010" y="1718328"/>
                    <a:pt x="3358319" y="1886822"/>
                  </a:cubicBezTo>
                  <a:cubicBezTo>
                    <a:pt x="3368628" y="2055316"/>
                    <a:pt x="3316840" y="2174080"/>
                    <a:pt x="3358319" y="2419982"/>
                  </a:cubicBezTo>
                  <a:cubicBezTo>
                    <a:pt x="3399798" y="2665884"/>
                    <a:pt x="3342969" y="2726371"/>
                    <a:pt x="3358319" y="2915821"/>
                  </a:cubicBezTo>
                  <a:cubicBezTo>
                    <a:pt x="3373669" y="3105271"/>
                    <a:pt x="3312449" y="3320033"/>
                    <a:pt x="3358319" y="3523624"/>
                  </a:cubicBezTo>
                  <a:cubicBezTo>
                    <a:pt x="3404189" y="3727215"/>
                    <a:pt x="3345324" y="4007043"/>
                    <a:pt x="3358319" y="4131427"/>
                  </a:cubicBezTo>
                  <a:cubicBezTo>
                    <a:pt x="3340733" y="4354845"/>
                    <a:pt x="3167973" y="4522746"/>
                    <a:pt x="2959015" y="4530731"/>
                  </a:cubicBezTo>
                  <a:cubicBezTo>
                    <a:pt x="2774697" y="4542942"/>
                    <a:pt x="2624764" y="4529765"/>
                    <a:pt x="2421476" y="4530731"/>
                  </a:cubicBezTo>
                  <a:cubicBezTo>
                    <a:pt x="2218188" y="4531697"/>
                    <a:pt x="2015318" y="4482414"/>
                    <a:pt x="1909533" y="4530731"/>
                  </a:cubicBezTo>
                  <a:cubicBezTo>
                    <a:pt x="1803748" y="4579048"/>
                    <a:pt x="1647532" y="4491130"/>
                    <a:pt x="1474383" y="4530731"/>
                  </a:cubicBezTo>
                  <a:cubicBezTo>
                    <a:pt x="1301234" y="4570332"/>
                    <a:pt x="1240038" y="4489363"/>
                    <a:pt x="1013635" y="4530731"/>
                  </a:cubicBezTo>
                  <a:cubicBezTo>
                    <a:pt x="787232" y="4572099"/>
                    <a:pt x="607096" y="4461768"/>
                    <a:pt x="399304" y="4530731"/>
                  </a:cubicBezTo>
                  <a:cubicBezTo>
                    <a:pt x="210441" y="4524030"/>
                    <a:pt x="6637" y="4414981"/>
                    <a:pt x="0" y="4131427"/>
                  </a:cubicBezTo>
                  <a:cubicBezTo>
                    <a:pt x="-39272" y="3979799"/>
                    <a:pt x="50142" y="3890531"/>
                    <a:pt x="0" y="3672909"/>
                  </a:cubicBezTo>
                  <a:cubicBezTo>
                    <a:pt x="-50142" y="3455287"/>
                    <a:pt x="21692" y="3420801"/>
                    <a:pt x="0" y="3251712"/>
                  </a:cubicBezTo>
                  <a:cubicBezTo>
                    <a:pt x="-21692" y="3082623"/>
                    <a:pt x="10402" y="3040941"/>
                    <a:pt x="0" y="2830516"/>
                  </a:cubicBezTo>
                  <a:cubicBezTo>
                    <a:pt x="-10402" y="2620091"/>
                    <a:pt x="11432" y="2408811"/>
                    <a:pt x="0" y="2297355"/>
                  </a:cubicBezTo>
                  <a:cubicBezTo>
                    <a:pt x="-11432" y="2185899"/>
                    <a:pt x="13518" y="1931792"/>
                    <a:pt x="0" y="1838837"/>
                  </a:cubicBezTo>
                  <a:cubicBezTo>
                    <a:pt x="-13518" y="1745882"/>
                    <a:pt x="7750" y="1502003"/>
                    <a:pt x="0" y="1268355"/>
                  </a:cubicBezTo>
                  <a:cubicBezTo>
                    <a:pt x="-7750" y="1034707"/>
                    <a:pt x="71656" y="681751"/>
                    <a:pt x="0" y="399304"/>
                  </a:cubicBezTo>
                  <a:close/>
                </a:path>
              </a:pathLst>
            </a:custGeom>
            <a:solidFill>
              <a:srgbClr val="6C4A37"/>
            </a:solidFill>
            <a:ln cap="flat" cmpd="sng" w="1905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zh-TW" sz="16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家裡的長輩</a:t>
              </a:r>
              <a:endParaRPr/>
            </a:p>
          </p:txBody>
        </p:sp>
        <p:pic>
          <p:nvPicPr>
            <p:cNvPr id="414" name="Google Shape;414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8585271" y="4883710"/>
              <a:ext cx="594855" cy="483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5" name="Google Shape;415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8628742" y="4127042"/>
              <a:ext cx="507914" cy="380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6" name="Google Shape;416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8670087" y="3183035"/>
              <a:ext cx="466569" cy="6007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7" name="Google Shape;417;p13"/>
            <p:cNvPicPr preferRelativeResize="0"/>
            <p:nvPr/>
          </p:nvPicPr>
          <p:blipFill rotWithShape="1">
            <a:blip r:embed="rId12">
              <a:alphaModFix/>
            </a:blip>
            <a:srcRect b="14998" l="30537" r="30537" t="21216"/>
            <a:stretch/>
          </p:blipFill>
          <p:spPr>
            <a:xfrm>
              <a:off x="8535823" y="2291377"/>
              <a:ext cx="742628" cy="6837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8" name="Google Shape;418;p13"/>
            <p:cNvSpPr txBox="1"/>
            <p:nvPr/>
          </p:nvSpPr>
          <p:spPr>
            <a:xfrm>
              <a:off x="9352949" y="2374589"/>
              <a:ext cx="1468991" cy="493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蛋白尿患者</a:t>
              </a:r>
              <a:endParaRPr/>
            </a:p>
          </p:txBody>
        </p:sp>
        <p:sp>
          <p:nvSpPr>
            <p:cNvPr id="419" name="Google Shape;419;p13"/>
            <p:cNvSpPr txBox="1"/>
            <p:nvPr/>
          </p:nvSpPr>
          <p:spPr>
            <a:xfrm>
              <a:off x="9352949" y="3232348"/>
              <a:ext cx="1468991" cy="493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&gt;65歲長者</a:t>
              </a:r>
              <a:endParaRPr/>
            </a:p>
          </p:txBody>
        </p:sp>
        <p:sp>
          <p:nvSpPr>
            <p:cNvPr id="420" name="Google Shape;420;p13"/>
            <p:cNvSpPr txBox="1"/>
            <p:nvPr/>
          </p:nvSpPr>
          <p:spPr>
            <a:xfrm>
              <a:off x="9352949" y="4090107"/>
              <a:ext cx="1468991" cy="493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抽菸者</a:t>
              </a:r>
              <a:endParaRPr/>
            </a:p>
          </p:txBody>
        </p:sp>
        <p:sp>
          <p:nvSpPr>
            <p:cNvPr id="421" name="Google Shape;421;p13"/>
            <p:cNvSpPr txBox="1"/>
            <p:nvPr/>
          </p:nvSpPr>
          <p:spPr>
            <a:xfrm>
              <a:off x="9352949" y="4947866"/>
              <a:ext cx="1925903" cy="493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rPr b="1" lang="zh-TW" sz="1800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長期服用止痛藥</a:t>
              </a:r>
              <a:endParaRPr/>
            </a:p>
          </p:txBody>
        </p:sp>
      </p:grpSp>
      <p:pic>
        <p:nvPicPr>
          <p:cNvPr descr="一張含有 玩具, 向量圖形 的圖片&#10;&#10;自動產生的描述" id="422" name="Google Shape;422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691566" y="3339057"/>
            <a:ext cx="2977920" cy="29397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玩具, 向量圖形 的圖片&#10;&#10;自動產生的描述" id="423" name="Google Shape;423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63391" y="3760306"/>
            <a:ext cx="2798549" cy="2517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4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成為腎騎士的好夥伴</a:t>
            </a:r>
            <a:endParaRPr/>
          </a:p>
        </p:txBody>
      </p:sp>
      <p:sp>
        <p:nvSpPr>
          <p:cNvPr id="429" name="Google Shape;429;p14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利用護腎秘笈強化腎騎士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430" name="Google Shape;430;p14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5"/>
          <p:cNvSpPr/>
          <p:nvPr/>
        </p:nvSpPr>
        <p:spPr>
          <a:xfrm>
            <a:off x="674451" y="1466688"/>
            <a:ext cx="5316351" cy="3440972"/>
          </a:xfrm>
          <a:custGeom>
            <a:rect b="b" l="l" r="r" t="t"/>
            <a:pathLst>
              <a:path extrusionOk="0" fill="none" h="3440972" w="5316351">
                <a:moveTo>
                  <a:pt x="0" y="573507"/>
                </a:moveTo>
                <a:cubicBezTo>
                  <a:pt x="25235" y="321633"/>
                  <a:pt x="295394" y="17969"/>
                  <a:pt x="573507" y="0"/>
                </a:cubicBezTo>
                <a:cubicBezTo>
                  <a:pt x="641936" y="-28713"/>
                  <a:pt x="762547" y="18993"/>
                  <a:pt x="886059" y="0"/>
                </a:cubicBezTo>
                <a:lnTo>
                  <a:pt x="886059" y="0"/>
                </a:lnTo>
                <a:cubicBezTo>
                  <a:pt x="1031861" y="-37563"/>
                  <a:pt x="1182603" y="7029"/>
                  <a:pt x="1342379" y="0"/>
                </a:cubicBezTo>
                <a:cubicBezTo>
                  <a:pt x="1502155" y="-7029"/>
                  <a:pt x="1683862" y="8664"/>
                  <a:pt x="1785408" y="0"/>
                </a:cubicBezTo>
                <a:cubicBezTo>
                  <a:pt x="1886954" y="-8664"/>
                  <a:pt x="2048841" y="40614"/>
                  <a:pt x="2215146" y="0"/>
                </a:cubicBezTo>
                <a:cubicBezTo>
                  <a:pt x="2439461" y="-33783"/>
                  <a:pt x="2539988" y="54288"/>
                  <a:pt x="2745963" y="0"/>
                </a:cubicBezTo>
                <a:cubicBezTo>
                  <a:pt x="2951938" y="-54288"/>
                  <a:pt x="3151434" y="11452"/>
                  <a:pt x="3276779" y="0"/>
                </a:cubicBezTo>
                <a:cubicBezTo>
                  <a:pt x="3402124" y="-11452"/>
                  <a:pt x="3679326" y="56750"/>
                  <a:pt x="3807596" y="0"/>
                </a:cubicBezTo>
                <a:cubicBezTo>
                  <a:pt x="3935866" y="-56750"/>
                  <a:pt x="4451532" y="21429"/>
                  <a:pt x="4742844" y="0"/>
                </a:cubicBezTo>
                <a:cubicBezTo>
                  <a:pt x="5067213" y="-67763"/>
                  <a:pt x="5342727" y="313048"/>
                  <a:pt x="5316351" y="573507"/>
                </a:cubicBezTo>
                <a:cubicBezTo>
                  <a:pt x="5316350" y="573504"/>
                  <a:pt x="5316352" y="573498"/>
                  <a:pt x="5316351" y="573495"/>
                </a:cubicBezTo>
                <a:lnTo>
                  <a:pt x="5316351" y="573495"/>
                </a:lnTo>
                <a:cubicBezTo>
                  <a:pt x="5337753" y="775732"/>
                  <a:pt x="5301148" y="859635"/>
                  <a:pt x="5316351" y="1003617"/>
                </a:cubicBezTo>
                <a:cubicBezTo>
                  <a:pt x="5331554" y="1147599"/>
                  <a:pt x="5306069" y="1261592"/>
                  <a:pt x="5316351" y="1433738"/>
                </a:cubicBezTo>
                <a:cubicBezTo>
                  <a:pt x="5352756" y="1589308"/>
                  <a:pt x="5263500" y="1803205"/>
                  <a:pt x="5316351" y="1925984"/>
                </a:cubicBezTo>
                <a:cubicBezTo>
                  <a:pt x="5369202" y="2048763"/>
                  <a:pt x="5288377" y="2294968"/>
                  <a:pt x="5316351" y="2389556"/>
                </a:cubicBezTo>
                <a:cubicBezTo>
                  <a:pt x="5344325" y="2484144"/>
                  <a:pt x="5292040" y="2703147"/>
                  <a:pt x="5316351" y="2867465"/>
                </a:cubicBezTo>
                <a:cubicBezTo>
                  <a:pt x="5310726" y="3203161"/>
                  <a:pt x="5068845" y="3434402"/>
                  <a:pt x="4742844" y="3440972"/>
                </a:cubicBezTo>
                <a:cubicBezTo>
                  <a:pt x="4588791" y="3459426"/>
                  <a:pt x="4368027" y="3421966"/>
                  <a:pt x="4262581" y="3440972"/>
                </a:cubicBezTo>
                <a:cubicBezTo>
                  <a:pt x="4157135" y="3459978"/>
                  <a:pt x="3964329" y="3415106"/>
                  <a:pt x="3757042" y="3440972"/>
                </a:cubicBezTo>
                <a:cubicBezTo>
                  <a:pt x="3549755" y="3466838"/>
                  <a:pt x="3465849" y="3414279"/>
                  <a:pt x="3327333" y="3440972"/>
                </a:cubicBezTo>
                <a:cubicBezTo>
                  <a:pt x="3188817" y="3467665"/>
                  <a:pt x="2950062" y="3406582"/>
                  <a:pt x="2847071" y="3440972"/>
                </a:cubicBezTo>
                <a:cubicBezTo>
                  <a:pt x="2744080" y="3475362"/>
                  <a:pt x="2447230" y="3381904"/>
                  <a:pt x="2215146" y="3440972"/>
                </a:cubicBezTo>
                <a:cubicBezTo>
                  <a:pt x="2095591" y="3470196"/>
                  <a:pt x="1967499" y="3420439"/>
                  <a:pt x="1798699" y="3440972"/>
                </a:cubicBezTo>
                <a:cubicBezTo>
                  <a:pt x="1629899" y="3461505"/>
                  <a:pt x="1552912" y="3429901"/>
                  <a:pt x="1395542" y="3440972"/>
                </a:cubicBezTo>
                <a:cubicBezTo>
                  <a:pt x="1238172" y="3452043"/>
                  <a:pt x="1030060" y="3414608"/>
                  <a:pt x="886059" y="3440972"/>
                </a:cubicBezTo>
                <a:lnTo>
                  <a:pt x="886059" y="3440972"/>
                </a:lnTo>
                <a:cubicBezTo>
                  <a:pt x="794414" y="3459204"/>
                  <a:pt x="706658" y="3429516"/>
                  <a:pt x="573507" y="3440972"/>
                </a:cubicBezTo>
                <a:cubicBezTo>
                  <a:pt x="277812" y="3433581"/>
                  <a:pt x="24410" y="3125636"/>
                  <a:pt x="0" y="2867465"/>
                </a:cubicBezTo>
                <a:cubicBezTo>
                  <a:pt x="-17904" y="2670639"/>
                  <a:pt x="4674" y="2550608"/>
                  <a:pt x="0" y="2418231"/>
                </a:cubicBezTo>
                <a:cubicBezTo>
                  <a:pt x="-4674" y="2285854"/>
                  <a:pt x="40755" y="2080785"/>
                  <a:pt x="0" y="1983333"/>
                </a:cubicBezTo>
                <a:cubicBezTo>
                  <a:pt x="-40755" y="1885881"/>
                  <a:pt x="40315" y="1695835"/>
                  <a:pt x="0" y="1433738"/>
                </a:cubicBezTo>
                <a:cubicBezTo>
                  <a:pt x="-41901" y="1325775"/>
                  <a:pt x="29086" y="1160987"/>
                  <a:pt x="0" y="1067205"/>
                </a:cubicBezTo>
                <a:cubicBezTo>
                  <a:pt x="-29086" y="973423"/>
                  <a:pt x="26140" y="808485"/>
                  <a:pt x="0" y="728867"/>
                </a:cubicBezTo>
                <a:cubicBezTo>
                  <a:pt x="-12371" y="662018"/>
                  <a:pt x="15252" y="607218"/>
                  <a:pt x="0" y="573495"/>
                </a:cubicBezTo>
                <a:cubicBezTo>
                  <a:pt x="1" y="573498"/>
                  <a:pt x="0" y="573503"/>
                  <a:pt x="0" y="573507"/>
                </a:cubicBezTo>
                <a:close/>
              </a:path>
              <a:path extrusionOk="0" h="3440972" w="5316351">
                <a:moveTo>
                  <a:pt x="0" y="573507"/>
                </a:moveTo>
                <a:cubicBezTo>
                  <a:pt x="-20788" y="243945"/>
                  <a:pt x="187799" y="25885"/>
                  <a:pt x="573507" y="0"/>
                </a:cubicBezTo>
                <a:cubicBezTo>
                  <a:pt x="660502" y="-31497"/>
                  <a:pt x="780365" y="5601"/>
                  <a:pt x="886059" y="0"/>
                </a:cubicBezTo>
                <a:lnTo>
                  <a:pt x="886059" y="0"/>
                </a:lnTo>
                <a:cubicBezTo>
                  <a:pt x="1018868" y="-8959"/>
                  <a:pt x="1104083" y="15121"/>
                  <a:pt x="1315797" y="0"/>
                </a:cubicBezTo>
                <a:cubicBezTo>
                  <a:pt x="1527511" y="-15121"/>
                  <a:pt x="1584933" y="5557"/>
                  <a:pt x="1745535" y="0"/>
                </a:cubicBezTo>
                <a:cubicBezTo>
                  <a:pt x="1906137" y="-5557"/>
                  <a:pt x="2039379" y="217"/>
                  <a:pt x="2215146" y="0"/>
                </a:cubicBezTo>
                <a:cubicBezTo>
                  <a:pt x="2316262" y="-10771"/>
                  <a:pt x="2474566" y="12983"/>
                  <a:pt x="2670132" y="0"/>
                </a:cubicBezTo>
                <a:cubicBezTo>
                  <a:pt x="2865698" y="-12983"/>
                  <a:pt x="3067513" y="31959"/>
                  <a:pt x="3175671" y="0"/>
                </a:cubicBezTo>
                <a:cubicBezTo>
                  <a:pt x="3283829" y="-31959"/>
                  <a:pt x="3476239" y="4830"/>
                  <a:pt x="3630657" y="0"/>
                </a:cubicBezTo>
                <a:cubicBezTo>
                  <a:pt x="3785075" y="-4830"/>
                  <a:pt x="3938871" y="8232"/>
                  <a:pt x="4085643" y="0"/>
                </a:cubicBezTo>
                <a:cubicBezTo>
                  <a:pt x="4232415" y="-8232"/>
                  <a:pt x="4535291" y="10095"/>
                  <a:pt x="4742844" y="0"/>
                </a:cubicBezTo>
                <a:cubicBezTo>
                  <a:pt x="5076946" y="53934"/>
                  <a:pt x="5374011" y="199790"/>
                  <a:pt x="5316351" y="573507"/>
                </a:cubicBezTo>
                <a:cubicBezTo>
                  <a:pt x="5316351" y="573501"/>
                  <a:pt x="5316351" y="573498"/>
                  <a:pt x="5316351" y="573495"/>
                </a:cubicBezTo>
                <a:lnTo>
                  <a:pt x="5316351" y="573495"/>
                </a:lnTo>
                <a:cubicBezTo>
                  <a:pt x="5344205" y="677704"/>
                  <a:pt x="5299781" y="808671"/>
                  <a:pt x="5316351" y="1003617"/>
                </a:cubicBezTo>
                <a:cubicBezTo>
                  <a:pt x="5332921" y="1198563"/>
                  <a:pt x="5299685" y="1299880"/>
                  <a:pt x="5316351" y="1433738"/>
                </a:cubicBezTo>
                <a:cubicBezTo>
                  <a:pt x="5375456" y="1638461"/>
                  <a:pt x="5313323" y="1800845"/>
                  <a:pt x="5316351" y="1940322"/>
                </a:cubicBezTo>
                <a:cubicBezTo>
                  <a:pt x="5319379" y="2079799"/>
                  <a:pt x="5303199" y="2214875"/>
                  <a:pt x="5316351" y="2375219"/>
                </a:cubicBezTo>
                <a:cubicBezTo>
                  <a:pt x="5329503" y="2535563"/>
                  <a:pt x="5307392" y="2745920"/>
                  <a:pt x="5316351" y="2867465"/>
                </a:cubicBezTo>
                <a:cubicBezTo>
                  <a:pt x="5345570" y="3131532"/>
                  <a:pt x="5035808" y="3453198"/>
                  <a:pt x="4742844" y="3440972"/>
                </a:cubicBezTo>
                <a:cubicBezTo>
                  <a:pt x="4595503" y="3445948"/>
                  <a:pt x="4468435" y="3412113"/>
                  <a:pt x="4237304" y="3440972"/>
                </a:cubicBezTo>
                <a:cubicBezTo>
                  <a:pt x="4006173" y="3469831"/>
                  <a:pt x="3871568" y="3417137"/>
                  <a:pt x="3731765" y="3440972"/>
                </a:cubicBezTo>
                <a:cubicBezTo>
                  <a:pt x="3591962" y="3464807"/>
                  <a:pt x="3467031" y="3432478"/>
                  <a:pt x="3251502" y="3440972"/>
                </a:cubicBezTo>
                <a:cubicBezTo>
                  <a:pt x="3035973" y="3449466"/>
                  <a:pt x="2952834" y="3395709"/>
                  <a:pt x="2821794" y="3440972"/>
                </a:cubicBezTo>
                <a:cubicBezTo>
                  <a:pt x="2690754" y="3486235"/>
                  <a:pt x="2398262" y="3425829"/>
                  <a:pt x="2215146" y="3440972"/>
                </a:cubicBezTo>
                <a:cubicBezTo>
                  <a:pt x="2046550" y="3480573"/>
                  <a:pt x="1883456" y="3423284"/>
                  <a:pt x="1758826" y="3440972"/>
                </a:cubicBezTo>
                <a:cubicBezTo>
                  <a:pt x="1634196" y="3458660"/>
                  <a:pt x="1483420" y="3416440"/>
                  <a:pt x="1355670" y="3440972"/>
                </a:cubicBezTo>
                <a:cubicBezTo>
                  <a:pt x="1227920" y="3465504"/>
                  <a:pt x="1090978" y="3386258"/>
                  <a:pt x="886059" y="3440972"/>
                </a:cubicBezTo>
                <a:lnTo>
                  <a:pt x="886059" y="3440972"/>
                </a:lnTo>
                <a:cubicBezTo>
                  <a:pt x="765711" y="3470812"/>
                  <a:pt x="694931" y="3409471"/>
                  <a:pt x="573507" y="3440972"/>
                </a:cubicBezTo>
                <a:cubicBezTo>
                  <a:pt x="265111" y="3426487"/>
                  <a:pt x="-34845" y="3170846"/>
                  <a:pt x="0" y="2867465"/>
                </a:cubicBezTo>
                <a:cubicBezTo>
                  <a:pt x="-18705" y="2716933"/>
                  <a:pt x="20544" y="2611481"/>
                  <a:pt x="0" y="2403893"/>
                </a:cubicBezTo>
                <a:cubicBezTo>
                  <a:pt x="-20544" y="2196305"/>
                  <a:pt x="27221" y="2101409"/>
                  <a:pt x="0" y="1954659"/>
                </a:cubicBezTo>
                <a:cubicBezTo>
                  <a:pt x="-27221" y="1807909"/>
                  <a:pt x="1357" y="1665159"/>
                  <a:pt x="0" y="1433738"/>
                </a:cubicBezTo>
                <a:cubicBezTo>
                  <a:pt x="-16719" y="1284717"/>
                  <a:pt x="29476" y="1218086"/>
                  <a:pt x="0" y="1095400"/>
                </a:cubicBezTo>
                <a:cubicBezTo>
                  <a:pt x="-29476" y="972714"/>
                  <a:pt x="26113" y="898427"/>
                  <a:pt x="0" y="728867"/>
                </a:cubicBezTo>
                <a:cubicBezTo>
                  <a:pt x="-7946" y="666141"/>
                  <a:pt x="14715" y="629276"/>
                  <a:pt x="0" y="573495"/>
                </a:cubicBezTo>
                <a:cubicBezTo>
                  <a:pt x="1" y="573499"/>
                  <a:pt x="0" y="573504"/>
                  <a:pt x="0" y="573507"/>
                </a:cubicBezTo>
                <a:close/>
              </a:path>
            </a:pathLst>
          </a:custGeom>
          <a:solidFill>
            <a:srgbClr val="AF564F"/>
          </a:solidFill>
          <a:ln cap="flat" cmpd="sng" w="19050">
            <a:solidFill>
              <a:srgbClr val="AF56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324000" spcFirstLastPara="1" rIns="18000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zh-TW" sz="7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</a:t>
            </a:r>
            <a:endParaRPr b="1" sz="7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6" name="Google Shape;436;p15"/>
          <p:cNvSpPr/>
          <p:nvPr/>
        </p:nvSpPr>
        <p:spPr>
          <a:xfrm>
            <a:off x="6155034" y="1466688"/>
            <a:ext cx="5316351" cy="3440972"/>
          </a:xfrm>
          <a:custGeom>
            <a:rect b="b" l="l" r="r" t="t"/>
            <a:pathLst>
              <a:path extrusionOk="0" fill="none" h="3440972" w="5316351">
                <a:moveTo>
                  <a:pt x="0" y="573507"/>
                </a:moveTo>
                <a:cubicBezTo>
                  <a:pt x="25235" y="321633"/>
                  <a:pt x="295394" y="17969"/>
                  <a:pt x="573507" y="0"/>
                </a:cubicBezTo>
                <a:cubicBezTo>
                  <a:pt x="641936" y="-28713"/>
                  <a:pt x="762547" y="18993"/>
                  <a:pt x="886059" y="0"/>
                </a:cubicBezTo>
                <a:lnTo>
                  <a:pt x="886059" y="0"/>
                </a:lnTo>
                <a:cubicBezTo>
                  <a:pt x="1031861" y="-37563"/>
                  <a:pt x="1182603" y="7029"/>
                  <a:pt x="1342379" y="0"/>
                </a:cubicBezTo>
                <a:cubicBezTo>
                  <a:pt x="1502155" y="-7029"/>
                  <a:pt x="1683862" y="8664"/>
                  <a:pt x="1785408" y="0"/>
                </a:cubicBezTo>
                <a:cubicBezTo>
                  <a:pt x="1886954" y="-8664"/>
                  <a:pt x="2048841" y="40614"/>
                  <a:pt x="2215146" y="0"/>
                </a:cubicBezTo>
                <a:cubicBezTo>
                  <a:pt x="2439461" y="-33783"/>
                  <a:pt x="2539988" y="54288"/>
                  <a:pt x="2745963" y="0"/>
                </a:cubicBezTo>
                <a:cubicBezTo>
                  <a:pt x="2951938" y="-54288"/>
                  <a:pt x="3151434" y="11452"/>
                  <a:pt x="3276779" y="0"/>
                </a:cubicBezTo>
                <a:cubicBezTo>
                  <a:pt x="3402124" y="-11452"/>
                  <a:pt x="3679326" y="56750"/>
                  <a:pt x="3807596" y="0"/>
                </a:cubicBezTo>
                <a:cubicBezTo>
                  <a:pt x="3935866" y="-56750"/>
                  <a:pt x="4451532" y="21429"/>
                  <a:pt x="4742844" y="0"/>
                </a:cubicBezTo>
                <a:cubicBezTo>
                  <a:pt x="5067213" y="-67763"/>
                  <a:pt x="5342727" y="313048"/>
                  <a:pt x="5316351" y="573507"/>
                </a:cubicBezTo>
                <a:cubicBezTo>
                  <a:pt x="5316350" y="573504"/>
                  <a:pt x="5316352" y="573498"/>
                  <a:pt x="5316351" y="573495"/>
                </a:cubicBezTo>
                <a:lnTo>
                  <a:pt x="5316351" y="573495"/>
                </a:lnTo>
                <a:cubicBezTo>
                  <a:pt x="5337753" y="775732"/>
                  <a:pt x="5301148" y="859635"/>
                  <a:pt x="5316351" y="1003617"/>
                </a:cubicBezTo>
                <a:cubicBezTo>
                  <a:pt x="5331554" y="1147599"/>
                  <a:pt x="5306069" y="1261592"/>
                  <a:pt x="5316351" y="1433738"/>
                </a:cubicBezTo>
                <a:cubicBezTo>
                  <a:pt x="5352756" y="1589308"/>
                  <a:pt x="5263500" y="1803205"/>
                  <a:pt x="5316351" y="1925984"/>
                </a:cubicBezTo>
                <a:cubicBezTo>
                  <a:pt x="5369202" y="2048763"/>
                  <a:pt x="5288377" y="2294968"/>
                  <a:pt x="5316351" y="2389556"/>
                </a:cubicBezTo>
                <a:cubicBezTo>
                  <a:pt x="5344325" y="2484144"/>
                  <a:pt x="5292040" y="2703147"/>
                  <a:pt x="5316351" y="2867465"/>
                </a:cubicBezTo>
                <a:cubicBezTo>
                  <a:pt x="5310726" y="3203161"/>
                  <a:pt x="5068845" y="3434402"/>
                  <a:pt x="4742844" y="3440972"/>
                </a:cubicBezTo>
                <a:cubicBezTo>
                  <a:pt x="4588791" y="3459426"/>
                  <a:pt x="4368027" y="3421966"/>
                  <a:pt x="4262581" y="3440972"/>
                </a:cubicBezTo>
                <a:cubicBezTo>
                  <a:pt x="4157135" y="3459978"/>
                  <a:pt x="3964329" y="3415106"/>
                  <a:pt x="3757042" y="3440972"/>
                </a:cubicBezTo>
                <a:cubicBezTo>
                  <a:pt x="3549755" y="3466838"/>
                  <a:pt x="3465849" y="3414279"/>
                  <a:pt x="3327333" y="3440972"/>
                </a:cubicBezTo>
                <a:cubicBezTo>
                  <a:pt x="3188817" y="3467665"/>
                  <a:pt x="2950062" y="3406582"/>
                  <a:pt x="2847071" y="3440972"/>
                </a:cubicBezTo>
                <a:cubicBezTo>
                  <a:pt x="2744080" y="3475362"/>
                  <a:pt x="2447230" y="3381904"/>
                  <a:pt x="2215146" y="3440972"/>
                </a:cubicBezTo>
                <a:cubicBezTo>
                  <a:pt x="2095591" y="3470196"/>
                  <a:pt x="1967499" y="3420439"/>
                  <a:pt x="1798699" y="3440972"/>
                </a:cubicBezTo>
                <a:cubicBezTo>
                  <a:pt x="1629899" y="3461505"/>
                  <a:pt x="1552912" y="3429901"/>
                  <a:pt x="1395542" y="3440972"/>
                </a:cubicBezTo>
                <a:cubicBezTo>
                  <a:pt x="1238172" y="3452043"/>
                  <a:pt x="1030060" y="3414608"/>
                  <a:pt x="886059" y="3440972"/>
                </a:cubicBezTo>
                <a:lnTo>
                  <a:pt x="886059" y="3440972"/>
                </a:lnTo>
                <a:cubicBezTo>
                  <a:pt x="794414" y="3459204"/>
                  <a:pt x="706658" y="3429516"/>
                  <a:pt x="573507" y="3440972"/>
                </a:cubicBezTo>
                <a:cubicBezTo>
                  <a:pt x="277812" y="3433581"/>
                  <a:pt x="24410" y="3125636"/>
                  <a:pt x="0" y="2867465"/>
                </a:cubicBezTo>
                <a:cubicBezTo>
                  <a:pt x="-17904" y="2670639"/>
                  <a:pt x="4674" y="2550608"/>
                  <a:pt x="0" y="2418231"/>
                </a:cubicBezTo>
                <a:cubicBezTo>
                  <a:pt x="-4674" y="2285854"/>
                  <a:pt x="40755" y="2080785"/>
                  <a:pt x="0" y="1983333"/>
                </a:cubicBezTo>
                <a:cubicBezTo>
                  <a:pt x="-40755" y="1885881"/>
                  <a:pt x="40315" y="1695835"/>
                  <a:pt x="0" y="1433738"/>
                </a:cubicBezTo>
                <a:cubicBezTo>
                  <a:pt x="-41901" y="1325775"/>
                  <a:pt x="29086" y="1160987"/>
                  <a:pt x="0" y="1067205"/>
                </a:cubicBezTo>
                <a:cubicBezTo>
                  <a:pt x="-29086" y="973423"/>
                  <a:pt x="26140" y="808485"/>
                  <a:pt x="0" y="728867"/>
                </a:cubicBezTo>
                <a:cubicBezTo>
                  <a:pt x="-12371" y="662018"/>
                  <a:pt x="15252" y="607218"/>
                  <a:pt x="0" y="573495"/>
                </a:cubicBezTo>
                <a:cubicBezTo>
                  <a:pt x="1" y="573498"/>
                  <a:pt x="0" y="573503"/>
                  <a:pt x="0" y="573507"/>
                </a:cubicBezTo>
                <a:close/>
              </a:path>
              <a:path extrusionOk="0" h="3440972" w="5316351">
                <a:moveTo>
                  <a:pt x="0" y="573507"/>
                </a:moveTo>
                <a:cubicBezTo>
                  <a:pt x="-20788" y="243945"/>
                  <a:pt x="187799" y="25885"/>
                  <a:pt x="573507" y="0"/>
                </a:cubicBezTo>
                <a:cubicBezTo>
                  <a:pt x="660502" y="-31497"/>
                  <a:pt x="780365" y="5601"/>
                  <a:pt x="886059" y="0"/>
                </a:cubicBezTo>
                <a:lnTo>
                  <a:pt x="886059" y="0"/>
                </a:lnTo>
                <a:cubicBezTo>
                  <a:pt x="1018868" y="-8959"/>
                  <a:pt x="1104083" y="15121"/>
                  <a:pt x="1315797" y="0"/>
                </a:cubicBezTo>
                <a:cubicBezTo>
                  <a:pt x="1527511" y="-15121"/>
                  <a:pt x="1584933" y="5557"/>
                  <a:pt x="1745535" y="0"/>
                </a:cubicBezTo>
                <a:cubicBezTo>
                  <a:pt x="1906137" y="-5557"/>
                  <a:pt x="2039379" y="217"/>
                  <a:pt x="2215146" y="0"/>
                </a:cubicBezTo>
                <a:cubicBezTo>
                  <a:pt x="2316262" y="-10771"/>
                  <a:pt x="2474566" y="12983"/>
                  <a:pt x="2670132" y="0"/>
                </a:cubicBezTo>
                <a:cubicBezTo>
                  <a:pt x="2865698" y="-12983"/>
                  <a:pt x="3067513" y="31959"/>
                  <a:pt x="3175671" y="0"/>
                </a:cubicBezTo>
                <a:cubicBezTo>
                  <a:pt x="3283829" y="-31959"/>
                  <a:pt x="3476239" y="4830"/>
                  <a:pt x="3630657" y="0"/>
                </a:cubicBezTo>
                <a:cubicBezTo>
                  <a:pt x="3785075" y="-4830"/>
                  <a:pt x="3938871" y="8232"/>
                  <a:pt x="4085643" y="0"/>
                </a:cubicBezTo>
                <a:cubicBezTo>
                  <a:pt x="4232415" y="-8232"/>
                  <a:pt x="4535291" y="10095"/>
                  <a:pt x="4742844" y="0"/>
                </a:cubicBezTo>
                <a:cubicBezTo>
                  <a:pt x="5076946" y="53934"/>
                  <a:pt x="5374011" y="199790"/>
                  <a:pt x="5316351" y="573507"/>
                </a:cubicBezTo>
                <a:cubicBezTo>
                  <a:pt x="5316351" y="573501"/>
                  <a:pt x="5316351" y="573498"/>
                  <a:pt x="5316351" y="573495"/>
                </a:cubicBezTo>
                <a:lnTo>
                  <a:pt x="5316351" y="573495"/>
                </a:lnTo>
                <a:cubicBezTo>
                  <a:pt x="5344205" y="677704"/>
                  <a:pt x="5299781" y="808671"/>
                  <a:pt x="5316351" y="1003617"/>
                </a:cubicBezTo>
                <a:cubicBezTo>
                  <a:pt x="5332921" y="1198563"/>
                  <a:pt x="5299685" y="1299880"/>
                  <a:pt x="5316351" y="1433738"/>
                </a:cubicBezTo>
                <a:cubicBezTo>
                  <a:pt x="5375456" y="1638461"/>
                  <a:pt x="5313323" y="1800845"/>
                  <a:pt x="5316351" y="1940322"/>
                </a:cubicBezTo>
                <a:cubicBezTo>
                  <a:pt x="5319379" y="2079799"/>
                  <a:pt x="5303199" y="2214875"/>
                  <a:pt x="5316351" y="2375219"/>
                </a:cubicBezTo>
                <a:cubicBezTo>
                  <a:pt x="5329503" y="2535563"/>
                  <a:pt x="5307392" y="2745920"/>
                  <a:pt x="5316351" y="2867465"/>
                </a:cubicBezTo>
                <a:cubicBezTo>
                  <a:pt x="5345570" y="3131532"/>
                  <a:pt x="5035808" y="3453198"/>
                  <a:pt x="4742844" y="3440972"/>
                </a:cubicBezTo>
                <a:cubicBezTo>
                  <a:pt x="4595503" y="3445948"/>
                  <a:pt x="4468435" y="3412113"/>
                  <a:pt x="4237304" y="3440972"/>
                </a:cubicBezTo>
                <a:cubicBezTo>
                  <a:pt x="4006173" y="3469831"/>
                  <a:pt x="3871568" y="3417137"/>
                  <a:pt x="3731765" y="3440972"/>
                </a:cubicBezTo>
                <a:cubicBezTo>
                  <a:pt x="3591962" y="3464807"/>
                  <a:pt x="3467031" y="3432478"/>
                  <a:pt x="3251502" y="3440972"/>
                </a:cubicBezTo>
                <a:cubicBezTo>
                  <a:pt x="3035973" y="3449466"/>
                  <a:pt x="2952834" y="3395709"/>
                  <a:pt x="2821794" y="3440972"/>
                </a:cubicBezTo>
                <a:cubicBezTo>
                  <a:pt x="2690754" y="3486235"/>
                  <a:pt x="2398262" y="3425829"/>
                  <a:pt x="2215146" y="3440972"/>
                </a:cubicBezTo>
                <a:cubicBezTo>
                  <a:pt x="2046550" y="3480573"/>
                  <a:pt x="1883456" y="3423284"/>
                  <a:pt x="1758826" y="3440972"/>
                </a:cubicBezTo>
                <a:cubicBezTo>
                  <a:pt x="1634196" y="3458660"/>
                  <a:pt x="1483420" y="3416440"/>
                  <a:pt x="1355670" y="3440972"/>
                </a:cubicBezTo>
                <a:cubicBezTo>
                  <a:pt x="1227920" y="3465504"/>
                  <a:pt x="1090978" y="3386258"/>
                  <a:pt x="886059" y="3440972"/>
                </a:cubicBezTo>
                <a:lnTo>
                  <a:pt x="886059" y="3440972"/>
                </a:lnTo>
                <a:cubicBezTo>
                  <a:pt x="765711" y="3470812"/>
                  <a:pt x="694931" y="3409471"/>
                  <a:pt x="573507" y="3440972"/>
                </a:cubicBezTo>
                <a:cubicBezTo>
                  <a:pt x="265111" y="3426487"/>
                  <a:pt x="-34845" y="3170846"/>
                  <a:pt x="0" y="2867465"/>
                </a:cubicBezTo>
                <a:cubicBezTo>
                  <a:pt x="-18705" y="2716933"/>
                  <a:pt x="20544" y="2611481"/>
                  <a:pt x="0" y="2403893"/>
                </a:cubicBezTo>
                <a:cubicBezTo>
                  <a:pt x="-20544" y="2196305"/>
                  <a:pt x="27221" y="2101409"/>
                  <a:pt x="0" y="1954659"/>
                </a:cubicBezTo>
                <a:cubicBezTo>
                  <a:pt x="-27221" y="1807909"/>
                  <a:pt x="1357" y="1665159"/>
                  <a:pt x="0" y="1433738"/>
                </a:cubicBezTo>
                <a:cubicBezTo>
                  <a:pt x="-16719" y="1284717"/>
                  <a:pt x="29476" y="1218086"/>
                  <a:pt x="0" y="1095400"/>
                </a:cubicBezTo>
                <a:cubicBezTo>
                  <a:pt x="-29476" y="972714"/>
                  <a:pt x="26113" y="898427"/>
                  <a:pt x="0" y="728867"/>
                </a:cubicBezTo>
                <a:cubicBezTo>
                  <a:pt x="-7946" y="666141"/>
                  <a:pt x="14715" y="629276"/>
                  <a:pt x="0" y="573495"/>
                </a:cubicBezTo>
                <a:cubicBezTo>
                  <a:pt x="1" y="573499"/>
                  <a:pt x="0" y="573504"/>
                  <a:pt x="0" y="573507"/>
                </a:cubicBezTo>
                <a:close/>
              </a:path>
            </a:pathLst>
          </a:custGeom>
          <a:solidFill>
            <a:srgbClr val="6954A8"/>
          </a:solidFill>
          <a:ln cap="flat" cmpd="sng" w="19050">
            <a:solidFill>
              <a:srgbClr val="6954A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180000" spcFirstLastPara="1" rIns="360000" wrap="square" tIns="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lang="zh-TW" sz="7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少</a:t>
            </a:r>
            <a:endParaRPr b="1" sz="72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7" name="Google Shape;437;p15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756170">
            <a:off x="305854" y="2936522"/>
            <a:ext cx="2299056" cy="2311357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9" name="Google Shape;439;p15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護腎秘笈 : 三多三少</a:t>
            </a:r>
            <a:endParaRPr/>
          </a:p>
        </p:txBody>
      </p:sp>
      <p:sp>
        <p:nvSpPr>
          <p:cNvPr id="440" name="Google Shape;440;p15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利用護腎秘笈強化腎騎士</a:t>
            </a:r>
            <a:endParaRPr/>
          </a:p>
        </p:txBody>
      </p:sp>
      <p:sp>
        <p:nvSpPr>
          <p:cNvPr id="441" name="Google Shape;441;p15"/>
          <p:cNvSpPr/>
          <p:nvPr/>
        </p:nvSpPr>
        <p:spPr>
          <a:xfrm>
            <a:off x="3779790" y="5389123"/>
            <a:ext cx="6693920" cy="727892"/>
          </a:xfrm>
          <a:custGeom>
            <a:rect b="b" l="l" r="r" t="t"/>
            <a:pathLst>
              <a:path extrusionOk="0" fill="none" h="727892" w="6693920">
                <a:moveTo>
                  <a:pt x="0" y="121318"/>
                </a:moveTo>
                <a:cubicBezTo>
                  <a:pt x="-6161" y="58294"/>
                  <a:pt x="46350" y="-11923"/>
                  <a:pt x="121318" y="0"/>
                </a:cubicBezTo>
                <a:cubicBezTo>
                  <a:pt x="246393" y="-45751"/>
                  <a:pt x="494114" y="34869"/>
                  <a:pt x="618486" y="0"/>
                </a:cubicBezTo>
                <a:cubicBezTo>
                  <a:pt x="742858" y="-34869"/>
                  <a:pt x="985485" y="57115"/>
                  <a:pt x="1115653" y="0"/>
                </a:cubicBezTo>
                <a:lnTo>
                  <a:pt x="1115653" y="0"/>
                </a:lnTo>
                <a:cubicBezTo>
                  <a:pt x="1340918" y="-34539"/>
                  <a:pt x="1528396" y="49156"/>
                  <a:pt x="1640010" y="0"/>
                </a:cubicBezTo>
                <a:cubicBezTo>
                  <a:pt x="1751624" y="-49156"/>
                  <a:pt x="1924574" y="23435"/>
                  <a:pt x="2147632" y="0"/>
                </a:cubicBezTo>
                <a:cubicBezTo>
                  <a:pt x="2370690" y="-23435"/>
                  <a:pt x="2589741" y="46620"/>
                  <a:pt x="2789133" y="0"/>
                </a:cubicBezTo>
                <a:cubicBezTo>
                  <a:pt x="3061893" y="-7368"/>
                  <a:pt x="3225668" y="56310"/>
                  <a:pt x="3405298" y="0"/>
                </a:cubicBezTo>
                <a:cubicBezTo>
                  <a:pt x="3584929" y="-56310"/>
                  <a:pt x="3665900" y="5027"/>
                  <a:pt x="3870124" y="0"/>
                </a:cubicBezTo>
                <a:cubicBezTo>
                  <a:pt x="4074348" y="-5027"/>
                  <a:pt x="4181011" y="32639"/>
                  <a:pt x="4410620" y="0"/>
                </a:cubicBezTo>
                <a:cubicBezTo>
                  <a:pt x="4640229" y="-32639"/>
                  <a:pt x="4645956" y="11660"/>
                  <a:pt x="4837611" y="0"/>
                </a:cubicBezTo>
                <a:cubicBezTo>
                  <a:pt x="5029266" y="-11660"/>
                  <a:pt x="5178554" y="71402"/>
                  <a:pt x="5453776" y="0"/>
                </a:cubicBezTo>
                <a:cubicBezTo>
                  <a:pt x="5728999" y="-71402"/>
                  <a:pt x="5730361" y="21939"/>
                  <a:pt x="5994272" y="0"/>
                </a:cubicBezTo>
                <a:cubicBezTo>
                  <a:pt x="6258183" y="-21939"/>
                  <a:pt x="6320112" y="21519"/>
                  <a:pt x="6572602" y="0"/>
                </a:cubicBezTo>
                <a:cubicBezTo>
                  <a:pt x="6643302" y="7892"/>
                  <a:pt x="6691246" y="65252"/>
                  <a:pt x="6693920" y="121318"/>
                </a:cubicBezTo>
                <a:cubicBezTo>
                  <a:pt x="6717883" y="224642"/>
                  <a:pt x="6667790" y="274008"/>
                  <a:pt x="6693920" y="424604"/>
                </a:cubicBezTo>
                <a:lnTo>
                  <a:pt x="6693920" y="424604"/>
                </a:lnTo>
                <a:cubicBezTo>
                  <a:pt x="6694141" y="470274"/>
                  <a:pt x="6673737" y="565855"/>
                  <a:pt x="6693920" y="606577"/>
                </a:cubicBezTo>
                <a:lnTo>
                  <a:pt x="6693920" y="606574"/>
                </a:lnTo>
                <a:cubicBezTo>
                  <a:pt x="6694060" y="669502"/>
                  <a:pt x="6633622" y="716825"/>
                  <a:pt x="6572602" y="727892"/>
                </a:cubicBezTo>
                <a:cubicBezTo>
                  <a:pt x="6446015" y="750665"/>
                  <a:pt x="6111228" y="669625"/>
                  <a:pt x="5956437" y="727892"/>
                </a:cubicBezTo>
                <a:cubicBezTo>
                  <a:pt x="5801646" y="786159"/>
                  <a:pt x="5605994" y="710869"/>
                  <a:pt x="5453776" y="727892"/>
                </a:cubicBezTo>
                <a:cubicBezTo>
                  <a:pt x="5301558" y="744915"/>
                  <a:pt x="5194650" y="674162"/>
                  <a:pt x="4951115" y="727892"/>
                </a:cubicBezTo>
                <a:cubicBezTo>
                  <a:pt x="4707580" y="781622"/>
                  <a:pt x="4552262" y="710892"/>
                  <a:pt x="4448454" y="727892"/>
                </a:cubicBezTo>
                <a:cubicBezTo>
                  <a:pt x="4344646" y="744892"/>
                  <a:pt x="4152240" y="693881"/>
                  <a:pt x="3870124" y="727892"/>
                </a:cubicBezTo>
                <a:cubicBezTo>
                  <a:pt x="3588008" y="761903"/>
                  <a:pt x="3496013" y="705360"/>
                  <a:pt x="3329629" y="727892"/>
                </a:cubicBezTo>
                <a:cubicBezTo>
                  <a:pt x="3163245" y="750424"/>
                  <a:pt x="3059350" y="727716"/>
                  <a:pt x="2789133" y="727892"/>
                </a:cubicBezTo>
                <a:cubicBezTo>
                  <a:pt x="2523664" y="791668"/>
                  <a:pt x="2472208" y="673053"/>
                  <a:pt x="2248041" y="727892"/>
                </a:cubicBezTo>
                <a:cubicBezTo>
                  <a:pt x="2023874" y="782731"/>
                  <a:pt x="1887353" y="665262"/>
                  <a:pt x="1673480" y="727892"/>
                </a:cubicBezTo>
                <a:cubicBezTo>
                  <a:pt x="1459607" y="790522"/>
                  <a:pt x="1239833" y="691097"/>
                  <a:pt x="1115653" y="727892"/>
                </a:cubicBezTo>
                <a:lnTo>
                  <a:pt x="1115653" y="727892"/>
                </a:lnTo>
                <a:cubicBezTo>
                  <a:pt x="973876" y="779021"/>
                  <a:pt x="762393" y="724027"/>
                  <a:pt x="648316" y="727892"/>
                </a:cubicBezTo>
                <a:cubicBezTo>
                  <a:pt x="534239" y="731757"/>
                  <a:pt x="245637" y="701098"/>
                  <a:pt x="121318" y="727892"/>
                </a:cubicBezTo>
                <a:cubicBezTo>
                  <a:pt x="59369" y="726054"/>
                  <a:pt x="3919" y="682223"/>
                  <a:pt x="0" y="606574"/>
                </a:cubicBezTo>
                <a:lnTo>
                  <a:pt x="0" y="606577"/>
                </a:lnTo>
                <a:cubicBezTo>
                  <a:pt x="-107488" y="566570"/>
                  <a:pt x="-173456" y="445558"/>
                  <a:pt x="-346009" y="381124"/>
                </a:cubicBezTo>
                <a:cubicBezTo>
                  <a:pt x="-212493" y="371807"/>
                  <a:pt x="-160030" y="420758"/>
                  <a:pt x="0" y="424604"/>
                </a:cubicBezTo>
                <a:cubicBezTo>
                  <a:pt x="-33348" y="332381"/>
                  <a:pt x="3898" y="235767"/>
                  <a:pt x="0" y="121318"/>
                </a:cubicBezTo>
                <a:close/>
              </a:path>
              <a:path extrusionOk="0" h="727892" w="6693920">
                <a:moveTo>
                  <a:pt x="0" y="121318"/>
                </a:moveTo>
                <a:cubicBezTo>
                  <a:pt x="-4655" y="51445"/>
                  <a:pt x="48950" y="2014"/>
                  <a:pt x="121318" y="0"/>
                </a:cubicBezTo>
                <a:cubicBezTo>
                  <a:pt x="251582" y="-52314"/>
                  <a:pt x="479269" y="41177"/>
                  <a:pt x="638372" y="0"/>
                </a:cubicBezTo>
                <a:cubicBezTo>
                  <a:pt x="797475" y="-41177"/>
                  <a:pt x="913971" y="22745"/>
                  <a:pt x="1115653" y="0"/>
                </a:cubicBezTo>
                <a:lnTo>
                  <a:pt x="1115653" y="0"/>
                </a:lnTo>
                <a:cubicBezTo>
                  <a:pt x="1370695" y="-37530"/>
                  <a:pt x="1511166" y="32818"/>
                  <a:pt x="1640010" y="0"/>
                </a:cubicBezTo>
                <a:cubicBezTo>
                  <a:pt x="1768854" y="-32818"/>
                  <a:pt x="1972519" y="1391"/>
                  <a:pt x="2231306" y="0"/>
                </a:cubicBezTo>
                <a:cubicBezTo>
                  <a:pt x="2490093" y="-1391"/>
                  <a:pt x="2605527" y="12532"/>
                  <a:pt x="2789133" y="0"/>
                </a:cubicBezTo>
                <a:cubicBezTo>
                  <a:pt x="2975219" y="-61368"/>
                  <a:pt x="3211625" y="8623"/>
                  <a:pt x="3405298" y="0"/>
                </a:cubicBezTo>
                <a:cubicBezTo>
                  <a:pt x="3598971" y="-8623"/>
                  <a:pt x="3663615" y="10426"/>
                  <a:pt x="3870124" y="0"/>
                </a:cubicBezTo>
                <a:cubicBezTo>
                  <a:pt x="4076633" y="-10426"/>
                  <a:pt x="4148692" y="18223"/>
                  <a:pt x="4334950" y="0"/>
                </a:cubicBezTo>
                <a:cubicBezTo>
                  <a:pt x="4521208" y="-18223"/>
                  <a:pt x="4651336" y="47543"/>
                  <a:pt x="4875446" y="0"/>
                </a:cubicBezTo>
                <a:cubicBezTo>
                  <a:pt x="5099556" y="-47543"/>
                  <a:pt x="5297245" y="53502"/>
                  <a:pt x="5453776" y="0"/>
                </a:cubicBezTo>
                <a:cubicBezTo>
                  <a:pt x="5610307" y="-53502"/>
                  <a:pt x="5677096" y="3670"/>
                  <a:pt x="5880768" y="0"/>
                </a:cubicBezTo>
                <a:cubicBezTo>
                  <a:pt x="6084440" y="-3670"/>
                  <a:pt x="6348905" y="27967"/>
                  <a:pt x="6572602" y="0"/>
                </a:cubicBezTo>
                <a:cubicBezTo>
                  <a:pt x="6640093" y="-2299"/>
                  <a:pt x="6679281" y="56720"/>
                  <a:pt x="6693920" y="121318"/>
                </a:cubicBezTo>
                <a:cubicBezTo>
                  <a:pt x="6708325" y="192052"/>
                  <a:pt x="6660123" y="273843"/>
                  <a:pt x="6693920" y="424604"/>
                </a:cubicBezTo>
                <a:lnTo>
                  <a:pt x="6693920" y="424604"/>
                </a:lnTo>
                <a:cubicBezTo>
                  <a:pt x="6707576" y="509091"/>
                  <a:pt x="6685329" y="569592"/>
                  <a:pt x="6693920" y="606577"/>
                </a:cubicBezTo>
                <a:lnTo>
                  <a:pt x="6693920" y="606574"/>
                </a:lnTo>
                <a:cubicBezTo>
                  <a:pt x="6693095" y="675052"/>
                  <a:pt x="6641683" y="729437"/>
                  <a:pt x="6572602" y="727892"/>
                </a:cubicBezTo>
                <a:cubicBezTo>
                  <a:pt x="6430164" y="756439"/>
                  <a:pt x="6244009" y="704345"/>
                  <a:pt x="6107776" y="727892"/>
                </a:cubicBezTo>
                <a:cubicBezTo>
                  <a:pt x="5971543" y="751439"/>
                  <a:pt x="5700166" y="666817"/>
                  <a:pt x="5567280" y="727892"/>
                </a:cubicBezTo>
                <a:cubicBezTo>
                  <a:pt x="5434394" y="788967"/>
                  <a:pt x="5225256" y="706538"/>
                  <a:pt x="5102454" y="727892"/>
                </a:cubicBezTo>
                <a:cubicBezTo>
                  <a:pt x="4979652" y="749246"/>
                  <a:pt x="4747957" y="664308"/>
                  <a:pt x="4561958" y="727892"/>
                </a:cubicBezTo>
                <a:cubicBezTo>
                  <a:pt x="4375959" y="791476"/>
                  <a:pt x="4296076" y="683226"/>
                  <a:pt x="4134967" y="727892"/>
                </a:cubicBezTo>
                <a:cubicBezTo>
                  <a:pt x="3973858" y="772558"/>
                  <a:pt x="3835919" y="681232"/>
                  <a:pt x="3707975" y="727892"/>
                </a:cubicBezTo>
                <a:cubicBezTo>
                  <a:pt x="3580031" y="774552"/>
                  <a:pt x="2980654" y="625001"/>
                  <a:pt x="2789133" y="727892"/>
                </a:cubicBezTo>
                <a:cubicBezTo>
                  <a:pt x="2629245" y="766441"/>
                  <a:pt x="2426815" y="724554"/>
                  <a:pt x="2264776" y="727892"/>
                </a:cubicBezTo>
                <a:cubicBezTo>
                  <a:pt x="2102737" y="731230"/>
                  <a:pt x="1826409" y="684908"/>
                  <a:pt x="1673480" y="727892"/>
                </a:cubicBezTo>
                <a:cubicBezTo>
                  <a:pt x="1520551" y="770876"/>
                  <a:pt x="1279520" y="682899"/>
                  <a:pt x="1115653" y="727892"/>
                </a:cubicBezTo>
                <a:lnTo>
                  <a:pt x="1115653" y="727892"/>
                </a:lnTo>
                <a:cubicBezTo>
                  <a:pt x="1003237" y="776117"/>
                  <a:pt x="839350" y="709390"/>
                  <a:pt x="648316" y="727892"/>
                </a:cubicBezTo>
                <a:cubicBezTo>
                  <a:pt x="457282" y="746394"/>
                  <a:pt x="367148" y="687170"/>
                  <a:pt x="121318" y="727892"/>
                </a:cubicBezTo>
                <a:cubicBezTo>
                  <a:pt x="68386" y="714057"/>
                  <a:pt x="-12882" y="680799"/>
                  <a:pt x="0" y="606574"/>
                </a:cubicBezTo>
                <a:lnTo>
                  <a:pt x="0" y="606577"/>
                </a:lnTo>
                <a:cubicBezTo>
                  <a:pt x="-178937" y="544479"/>
                  <a:pt x="-262593" y="419740"/>
                  <a:pt x="-346009" y="381124"/>
                </a:cubicBezTo>
                <a:cubicBezTo>
                  <a:pt x="-249325" y="377017"/>
                  <a:pt x="-105486" y="434064"/>
                  <a:pt x="0" y="424604"/>
                </a:cubicBezTo>
                <a:cubicBezTo>
                  <a:pt x="-25717" y="337077"/>
                  <a:pt x="16558" y="209173"/>
                  <a:pt x="0" y="121318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108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適量運動，健康飲食一起成為腎騎士的最佳夥伴吧！</a:t>
            </a:r>
            <a:endParaRPr sz="2000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2" name="Google Shape;442;p15"/>
          <p:cNvPicPr preferRelativeResize="0"/>
          <p:nvPr/>
        </p:nvPicPr>
        <p:blipFill rotWithShape="1">
          <a:blip r:embed="rId4">
            <a:alphaModFix/>
          </a:blip>
          <a:srcRect b="9314" l="0" r="0" t="0"/>
          <a:stretch/>
        </p:blipFill>
        <p:spPr>
          <a:xfrm>
            <a:off x="1513229" y="5213391"/>
            <a:ext cx="1776381" cy="113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95873" y="3754498"/>
            <a:ext cx="562764" cy="803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55814" y="1865410"/>
            <a:ext cx="685632" cy="696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33721" y="2768002"/>
            <a:ext cx="755999" cy="871527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5"/>
          <p:cNvSpPr txBox="1"/>
          <p:nvPr/>
        </p:nvSpPr>
        <p:spPr>
          <a:xfrm>
            <a:off x="3900479" y="1867731"/>
            <a:ext cx="1979202" cy="72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多纖維</a:t>
            </a:r>
            <a:endParaRPr/>
          </a:p>
        </p:txBody>
      </p:sp>
      <p:sp>
        <p:nvSpPr>
          <p:cNvPr id="447" name="Google Shape;447;p15"/>
          <p:cNvSpPr txBox="1"/>
          <p:nvPr/>
        </p:nvSpPr>
        <p:spPr>
          <a:xfrm>
            <a:off x="3900479" y="2849038"/>
            <a:ext cx="1979202" cy="72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多蔬菜</a:t>
            </a:r>
            <a:endParaRPr/>
          </a:p>
        </p:txBody>
      </p:sp>
      <p:sp>
        <p:nvSpPr>
          <p:cNvPr id="448" name="Google Shape;448;p15"/>
          <p:cNvSpPr txBox="1"/>
          <p:nvPr/>
        </p:nvSpPr>
        <p:spPr>
          <a:xfrm>
            <a:off x="3900479" y="3819194"/>
            <a:ext cx="1979202" cy="72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多喝水</a:t>
            </a:r>
            <a:endParaRPr/>
          </a:p>
        </p:txBody>
      </p:sp>
      <p:sp>
        <p:nvSpPr>
          <p:cNvPr id="449" name="Google Shape;449;p15"/>
          <p:cNvSpPr txBox="1"/>
          <p:nvPr/>
        </p:nvSpPr>
        <p:spPr>
          <a:xfrm>
            <a:off x="7480034" y="1867731"/>
            <a:ext cx="1979202" cy="72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少鹽</a:t>
            </a:r>
            <a:endParaRPr/>
          </a:p>
        </p:txBody>
      </p:sp>
      <p:sp>
        <p:nvSpPr>
          <p:cNvPr id="450" name="Google Shape;450;p15"/>
          <p:cNvSpPr txBox="1"/>
          <p:nvPr/>
        </p:nvSpPr>
        <p:spPr>
          <a:xfrm>
            <a:off x="7480034" y="2849038"/>
            <a:ext cx="1979202" cy="72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少油</a:t>
            </a:r>
            <a:endParaRPr/>
          </a:p>
        </p:txBody>
      </p:sp>
      <p:sp>
        <p:nvSpPr>
          <p:cNvPr id="451" name="Google Shape;451;p15"/>
          <p:cNvSpPr txBox="1"/>
          <p:nvPr/>
        </p:nvSpPr>
        <p:spPr>
          <a:xfrm>
            <a:off x="7480034" y="3819194"/>
            <a:ext cx="1979202" cy="7278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少糖</a:t>
            </a:r>
            <a:endParaRPr/>
          </a:p>
        </p:txBody>
      </p:sp>
      <p:pic>
        <p:nvPicPr>
          <p:cNvPr id="452" name="Google Shape;45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27517" y="3860421"/>
            <a:ext cx="676287" cy="63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27517" y="1928467"/>
            <a:ext cx="676287" cy="46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31311" y="2796685"/>
            <a:ext cx="388549" cy="787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rot="-1918859">
            <a:off x="9852779" y="3000511"/>
            <a:ext cx="1881274" cy="21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5"/>
          <p:cNvSpPr txBox="1"/>
          <p:nvPr/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 sz="1200">
                <a:solidFill>
                  <a:srgbClr val="BE8462"/>
                </a:solidFill>
                <a:latin typeface="Montserrat"/>
                <a:ea typeface="Montserrat"/>
                <a:cs typeface="Montserrat"/>
                <a:sym typeface="Montserrat"/>
              </a:rPr>
              <a:t>衛生福利部國民健康署。慢性腎臟病健康管理手冊(2018)。</a:t>
            </a:r>
            <a:endParaRPr sz="1200">
              <a:solidFill>
                <a:srgbClr val="BE846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6"/>
          <p:cNvSpPr/>
          <p:nvPr/>
        </p:nvSpPr>
        <p:spPr>
          <a:xfrm>
            <a:off x="808083" y="1466688"/>
            <a:ext cx="6997655" cy="4397553"/>
          </a:xfrm>
          <a:custGeom>
            <a:rect b="b" l="l" r="r" t="t"/>
            <a:pathLst>
              <a:path extrusionOk="0" fill="none" h="4397553" w="6997655">
                <a:moveTo>
                  <a:pt x="0" y="301496"/>
                </a:moveTo>
                <a:cubicBezTo>
                  <a:pt x="25709" y="162395"/>
                  <a:pt x="121516" y="10618"/>
                  <a:pt x="301496" y="0"/>
                </a:cubicBezTo>
                <a:cubicBezTo>
                  <a:pt x="454835" y="-24346"/>
                  <a:pt x="569911" y="11513"/>
                  <a:pt x="754936" y="0"/>
                </a:cubicBezTo>
                <a:cubicBezTo>
                  <a:pt x="939961" y="-11513"/>
                  <a:pt x="1180234" y="45929"/>
                  <a:pt x="1400215" y="0"/>
                </a:cubicBezTo>
                <a:cubicBezTo>
                  <a:pt x="1620196" y="-45929"/>
                  <a:pt x="1796993" y="61840"/>
                  <a:pt x="1981548" y="0"/>
                </a:cubicBezTo>
                <a:cubicBezTo>
                  <a:pt x="2166103" y="-61840"/>
                  <a:pt x="2355418" y="53686"/>
                  <a:pt x="2562881" y="0"/>
                </a:cubicBezTo>
                <a:cubicBezTo>
                  <a:pt x="2770344" y="-53686"/>
                  <a:pt x="2901808" y="42680"/>
                  <a:pt x="3208161" y="0"/>
                </a:cubicBezTo>
                <a:cubicBezTo>
                  <a:pt x="3514514" y="-42680"/>
                  <a:pt x="3422330" y="9989"/>
                  <a:pt x="3597654" y="0"/>
                </a:cubicBezTo>
                <a:cubicBezTo>
                  <a:pt x="3772978" y="-9989"/>
                  <a:pt x="3951561" y="28519"/>
                  <a:pt x="4242934" y="0"/>
                </a:cubicBezTo>
                <a:cubicBezTo>
                  <a:pt x="4534307" y="-28519"/>
                  <a:pt x="4482060" y="13825"/>
                  <a:pt x="4696373" y="0"/>
                </a:cubicBezTo>
                <a:cubicBezTo>
                  <a:pt x="4910686" y="-13825"/>
                  <a:pt x="5107359" y="47917"/>
                  <a:pt x="5341653" y="0"/>
                </a:cubicBezTo>
                <a:cubicBezTo>
                  <a:pt x="5575947" y="-47917"/>
                  <a:pt x="5635575" y="48512"/>
                  <a:pt x="5922986" y="0"/>
                </a:cubicBezTo>
                <a:cubicBezTo>
                  <a:pt x="6210397" y="-48512"/>
                  <a:pt x="6352694" y="20105"/>
                  <a:pt x="6696159" y="0"/>
                </a:cubicBezTo>
                <a:cubicBezTo>
                  <a:pt x="6841528" y="-37673"/>
                  <a:pt x="6985849" y="127102"/>
                  <a:pt x="6997655" y="301496"/>
                </a:cubicBezTo>
                <a:cubicBezTo>
                  <a:pt x="7031797" y="505114"/>
                  <a:pt x="6939876" y="650583"/>
                  <a:pt x="6997655" y="881522"/>
                </a:cubicBezTo>
                <a:cubicBezTo>
                  <a:pt x="7055434" y="1112461"/>
                  <a:pt x="6981817" y="1194455"/>
                  <a:pt x="6997655" y="1423602"/>
                </a:cubicBezTo>
                <a:cubicBezTo>
                  <a:pt x="7013493" y="1652749"/>
                  <a:pt x="6966148" y="1747413"/>
                  <a:pt x="6997655" y="1965682"/>
                </a:cubicBezTo>
                <a:cubicBezTo>
                  <a:pt x="7029162" y="2183951"/>
                  <a:pt x="6952570" y="2248966"/>
                  <a:pt x="6997655" y="2393925"/>
                </a:cubicBezTo>
                <a:cubicBezTo>
                  <a:pt x="7042740" y="2538884"/>
                  <a:pt x="6957293" y="2811696"/>
                  <a:pt x="6997655" y="2936005"/>
                </a:cubicBezTo>
                <a:cubicBezTo>
                  <a:pt x="7038017" y="3060314"/>
                  <a:pt x="6994399" y="3371508"/>
                  <a:pt x="6997655" y="3516031"/>
                </a:cubicBezTo>
                <a:cubicBezTo>
                  <a:pt x="7000911" y="3660554"/>
                  <a:pt x="6939465" y="3961440"/>
                  <a:pt x="6997655" y="4096057"/>
                </a:cubicBezTo>
                <a:cubicBezTo>
                  <a:pt x="6984005" y="4278488"/>
                  <a:pt x="6857642" y="4399780"/>
                  <a:pt x="6696159" y="4397553"/>
                </a:cubicBezTo>
                <a:cubicBezTo>
                  <a:pt x="6535437" y="4450001"/>
                  <a:pt x="6377452" y="4382498"/>
                  <a:pt x="6114826" y="4397553"/>
                </a:cubicBezTo>
                <a:cubicBezTo>
                  <a:pt x="5852200" y="4412608"/>
                  <a:pt x="5791215" y="4363068"/>
                  <a:pt x="5533493" y="4397553"/>
                </a:cubicBezTo>
                <a:cubicBezTo>
                  <a:pt x="5275771" y="4432038"/>
                  <a:pt x="5140074" y="4380424"/>
                  <a:pt x="5016107" y="4397553"/>
                </a:cubicBezTo>
                <a:cubicBezTo>
                  <a:pt x="4892140" y="4414682"/>
                  <a:pt x="4712978" y="4365178"/>
                  <a:pt x="4434774" y="4397553"/>
                </a:cubicBezTo>
                <a:cubicBezTo>
                  <a:pt x="4156570" y="4429928"/>
                  <a:pt x="4150150" y="4388058"/>
                  <a:pt x="3981334" y="4397553"/>
                </a:cubicBezTo>
                <a:cubicBezTo>
                  <a:pt x="3812518" y="4407048"/>
                  <a:pt x="3581181" y="4383612"/>
                  <a:pt x="3400001" y="4397553"/>
                </a:cubicBezTo>
                <a:cubicBezTo>
                  <a:pt x="3218821" y="4411494"/>
                  <a:pt x="3143027" y="4379110"/>
                  <a:pt x="3010508" y="4397553"/>
                </a:cubicBezTo>
                <a:cubicBezTo>
                  <a:pt x="2877989" y="4415996"/>
                  <a:pt x="2675399" y="4383094"/>
                  <a:pt x="2557068" y="4397553"/>
                </a:cubicBezTo>
                <a:cubicBezTo>
                  <a:pt x="2438737" y="4412012"/>
                  <a:pt x="2361037" y="4388150"/>
                  <a:pt x="2167575" y="4397553"/>
                </a:cubicBezTo>
                <a:cubicBezTo>
                  <a:pt x="1974113" y="4406956"/>
                  <a:pt x="1617328" y="4356334"/>
                  <a:pt x="1458349" y="4397553"/>
                </a:cubicBezTo>
                <a:cubicBezTo>
                  <a:pt x="1299370" y="4438772"/>
                  <a:pt x="1107086" y="4330905"/>
                  <a:pt x="813069" y="4397553"/>
                </a:cubicBezTo>
                <a:cubicBezTo>
                  <a:pt x="519052" y="4464201"/>
                  <a:pt x="557272" y="4357551"/>
                  <a:pt x="301496" y="4397553"/>
                </a:cubicBezTo>
                <a:cubicBezTo>
                  <a:pt x="148850" y="4401972"/>
                  <a:pt x="10329" y="4282056"/>
                  <a:pt x="0" y="4096057"/>
                </a:cubicBezTo>
                <a:cubicBezTo>
                  <a:pt x="-48007" y="3833650"/>
                  <a:pt x="15997" y="3807648"/>
                  <a:pt x="0" y="3553977"/>
                </a:cubicBezTo>
                <a:cubicBezTo>
                  <a:pt x="-15997" y="3300306"/>
                  <a:pt x="42182" y="3178844"/>
                  <a:pt x="0" y="3049842"/>
                </a:cubicBezTo>
                <a:cubicBezTo>
                  <a:pt x="-42182" y="2920840"/>
                  <a:pt x="36491" y="2650764"/>
                  <a:pt x="0" y="2545708"/>
                </a:cubicBezTo>
                <a:cubicBezTo>
                  <a:pt x="-36491" y="2440652"/>
                  <a:pt x="40473" y="2251657"/>
                  <a:pt x="0" y="2079519"/>
                </a:cubicBezTo>
                <a:cubicBezTo>
                  <a:pt x="-40473" y="1907381"/>
                  <a:pt x="39054" y="1661887"/>
                  <a:pt x="0" y="1461548"/>
                </a:cubicBezTo>
                <a:cubicBezTo>
                  <a:pt x="-39054" y="1261209"/>
                  <a:pt x="50084" y="1099708"/>
                  <a:pt x="0" y="995359"/>
                </a:cubicBezTo>
                <a:cubicBezTo>
                  <a:pt x="-50084" y="891010"/>
                  <a:pt x="12821" y="596254"/>
                  <a:pt x="0" y="301496"/>
                </a:cubicBezTo>
                <a:close/>
              </a:path>
              <a:path extrusionOk="0" h="4397553" w="6997655">
                <a:moveTo>
                  <a:pt x="0" y="301496"/>
                </a:moveTo>
                <a:cubicBezTo>
                  <a:pt x="-7652" y="133082"/>
                  <a:pt x="132380" y="5971"/>
                  <a:pt x="301496" y="0"/>
                </a:cubicBezTo>
                <a:cubicBezTo>
                  <a:pt x="431530" y="-57926"/>
                  <a:pt x="664762" y="37303"/>
                  <a:pt x="818882" y="0"/>
                </a:cubicBezTo>
                <a:cubicBezTo>
                  <a:pt x="973002" y="-37303"/>
                  <a:pt x="1137302" y="44727"/>
                  <a:pt x="1336269" y="0"/>
                </a:cubicBezTo>
                <a:cubicBezTo>
                  <a:pt x="1535236" y="-44727"/>
                  <a:pt x="1632099" y="15078"/>
                  <a:pt x="1789708" y="0"/>
                </a:cubicBezTo>
                <a:cubicBezTo>
                  <a:pt x="1947317" y="-15078"/>
                  <a:pt x="2328236" y="44448"/>
                  <a:pt x="2498935" y="0"/>
                </a:cubicBezTo>
                <a:cubicBezTo>
                  <a:pt x="2669634" y="-44448"/>
                  <a:pt x="2859578" y="44834"/>
                  <a:pt x="2952374" y="0"/>
                </a:cubicBezTo>
                <a:cubicBezTo>
                  <a:pt x="3045170" y="-44834"/>
                  <a:pt x="3367604" y="5323"/>
                  <a:pt x="3533707" y="0"/>
                </a:cubicBezTo>
                <a:cubicBezTo>
                  <a:pt x="3699810" y="-5323"/>
                  <a:pt x="3871001" y="8716"/>
                  <a:pt x="3987147" y="0"/>
                </a:cubicBezTo>
                <a:cubicBezTo>
                  <a:pt x="4103293" y="-8716"/>
                  <a:pt x="4330702" y="28813"/>
                  <a:pt x="4504534" y="0"/>
                </a:cubicBezTo>
                <a:cubicBezTo>
                  <a:pt x="4678366" y="-28813"/>
                  <a:pt x="4817590" y="1162"/>
                  <a:pt x="4957973" y="0"/>
                </a:cubicBezTo>
                <a:cubicBezTo>
                  <a:pt x="5098356" y="-1162"/>
                  <a:pt x="5355721" y="40885"/>
                  <a:pt x="5475360" y="0"/>
                </a:cubicBezTo>
                <a:cubicBezTo>
                  <a:pt x="5594999" y="-40885"/>
                  <a:pt x="5737349" y="41946"/>
                  <a:pt x="5928799" y="0"/>
                </a:cubicBezTo>
                <a:cubicBezTo>
                  <a:pt x="6120249" y="-41946"/>
                  <a:pt x="6518025" y="72613"/>
                  <a:pt x="6696159" y="0"/>
                </a:cubicBezTo>
                <a:cubicBezTo>
                  <a:pt x="6883418" y="7447"/>
                  <a:pt x="7040103" y="151939"/>
                  <a:pt x="6997655" y="301496"/>
                </a:cubicBezTo>
                <a:cubicBezTo>
                  <a:pt x="7025169" y="429426"/>
                  <a:pt x="6980177" y="702465"/>
                  <a:pt x="6997655" y="805631"/>
                </a:cubicBezTo>
                <a:cubicBezTo>
                  <a:pt x="7015133" y="908798"/>
                  <a:pt x="6976817" y="1249873"/>
                  <a:pt x="6997655" y="1385656"/>
                </a:cubicBezTo>
                <a:cubicBezTo>
                  <a:pt x="7018493" y="1521439"/>
                  <a:pt x="6982202" y="1645496"/>
                  <a:pt x="6997655" y="1851845"/>
                </a:cubicBezTo>
                <a:cubicBezTo>
                  <a:pt x="7013108" y="2058194"/>
                  <a:pt x="6931047" y="2183299"/>
                  <a:pt x="6997655" y="2469817"/>
                </a:cubicBezTo>
                <a:cubicBezTo>
                  <a:pt x="7064263" y="2756335"/>
                  <a:pt x="6967261" y="2868715"/>
                  <a:pt x="6997655" y="2973951"/>
                </a:cubicBezTo>
                <a:cubicBezTo>
                  <a:pt x="7028049" y="3079187"/>
                  <a:pt x="6969863" y="3369257"/>
                  <a:pt x="6997655" y="3591922"/>
                </a:cubicBezTo>
                <a:cubicBezTo>
                  <a:pt x="7025447" y="3814587"/>
                  <a:pt x="6942220" y="3896562"/>
                  <a:pt x="6997655" y="4096057"/>
                </a:cubicBezTo>
                <a:cubicBezTo>
                  <a:pt x="7022533" y="4267874"/>
                  <a:pt x="6848610" y="4380519"/>
                  <a:pt x="6696159" y="4397553"/>
                </a:cubicBezTo>
                <a:cubicBezTo>
                  <a:pt x="6554821" y="4414943"/>
                  <a:pt x="6445284" y="4381878"/>
                  <a:pt x="6306666" y="4397553"/>
                </a:cubicBezTo>
                <a:cubicBezTo>
                  <a:pt x="6168048" y="4413228"/>
                  <a:pt x="5961378" y="4394496"/>
                  <a:pt x="5789280" y="4397553"/>
                </a:cubicBezTo>
                <a:cubicBezTo>
                  <a:pt x="5617182" y="4400610"/>
                  <a:pt x="5346563" y="4378635"/>
                  <a:pt x="5080053" y="4397553"/>
                </a:cubicBezTo>
                <a:cubicBezTo>
                  <a:pt x="4813543" y="4416471"/>
                  <a:pt x="4724399" y="4379780"/>
                  <a:pt x="4498720" y="4397553"/>
                </a:cubicBezTo>
                <a:cubicBezTo>
                  <a:pt x="4273041" y="4415326"/>
                  <a:pt x="3989676" y="4332098"/>
                  <a:pt x="3789494" y="4397553"/>
                </a:cubicBezTo>
                <a:cubicBezTo>
                  <a:pt x="3589312" y="4463008"/>
                  <a:pt x="3392195" y="4358118"/>
                  <a:pt x="3208161" y="4397553"/>
                </a:cubicBezTo>
                <a:cubicBezTo>
                  <a:pt x="3024127" y="4436988"/>
                  <a:pt x="2757817" y="4357179"/>
                  <a:pt x="2626828" y="4397553"/>
                </a:cubicBezTo>
                <a:cubicBezTo>
                  <a:pt x="2495839" y="4437927"/>
                  <a:pt x="2218811" y="4381549"/>
                  <a:pt x="2045495" y="4397553"/>
                </a:cubicBezTo>
                <a:cubicBezTo>
                  <a:pt x="1872179" y="4413557"/>
                  <a:pt x="1679937" y="4386955"/>
                  <a:pt x="1400215" y="4397553"/>
                </a:cubicBezTo>
                <a:cubicBezTo>
                  <a:pt x="1120493" y="4408151"/>
                  <a:pt x="784345" y="4393298"/>
                  <a:pt x="301496" y="4397553"/>
                </a:cubicBezTo>
                <a:cubicBezTo>
                  <a:pt x="100326" y="4407587"/>
                  <a:pt x="31243" y="4290140"/>
                  <a:pt x="0" y="4096057"/>
                </a:cubicBezTo>
                <a:cubicBezTo>
                  <a:pt x="-27188" y="3956396"/>
                  <a:pt x="35239" y="3776466"/>
                  <a:pt x="0" y="3478086"/>
                </a:cubicBezTo>
                <a:cubicBezTo>
                  <a:pt x="-35239" y="3179706"/>
                  <a:pt x="38966" y="3114991"/>
                  <a:pt x="0" y="3011897"/>
                </a:cubicBezTo>
                <a:cubicBezTo>
                  <a:pt x="-38966" y="2908803"/>
                  <a:pt x="44442" y="2774980"/>
                  <a:pt x="0" y="2545708"/>
                </a:cubicBezTo>
                <a:cubicBezTo>
                  <a:pt x="-44442" y="2316436"/>
                  <a:pt x="9492" y="2143693"/>
                  <a:pt x="0" y="1965682"/>
                </a:cubicBezTo>
                <a:cubicBezTo>
                  <a:pt x="-9492" y="1787671"/>
                  <a:pt x="59111" y="1557212"/>
                  <a:pt x="0" y="1385656"/>
                </a:cubicBezTo>
                <a:cubicBezTo>
                  <a:pt x="-59111" y="1214100"/>
                  <a:pt x="4781" y="1027938"/>
                  <a:pt x="0" y="919467"/>
                </a:cubicBezTo>
                <a:cubicBezTo>
                  <a:pt x="-4781" y="810996"/>
                  <a:pt x="3230" y="592074"/>
                  <a:pt x="0" y="301496"/>
                </a:cubicBezTo>
                <a:close/>
              </a:path>
            </a:pathLst>
          </a:custGeom>
          <a:solidFill>
            <a:srgbClr val="6C4A37"/>
          </a:solidFill>
          <a:ln cap="flat" cmpd="sng" w="22225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251975" spcFirstLastPara="1" rIns="36000" wrap="square" tIns="720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7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1" lang="zh-TW" sz="6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不</a:t>
            </a:r>
            <a:endParaRPr b="1" sz="6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16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 sz="1800">
                <a:latin typeface="Microsoft JhengHei"/>
                <a:ea typeface="Microsoft JhengHei"/>
                <a:cs typeface="Microsoft JhengHei"/>
                <a:sym typeface="Microsoft JhengHei"/>
              </a:rPr>
              <a:t>護腎秘笈 : 四不一沒有</a:t>
            </a:r>
            <a:endParaRPr/>
          </a:p>
        </p:txBody>
      </p:sp>
      <p:sp>
        <p:nvSpPr>
          <p:cNvPr id="463" name="Google Shape;463;p16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利用護腎秘笈強化腎騎士</a:t>
            </a:r>
            <a:endParaRPr/>
          </a:p>
        </p:txBody>
      </p:sp>
      <p:sp>
        <p:nvSpPr>
          <p:cNvPr id="464" name="Google Shape;464;p16"/>
          <p:cNvSpPr/>
          <p:nvPr/>
        </p:nvSpPr>
        <p:spPr>
          <a:xfrm>
            <a:off x="7934136" y="1497680"/>
            <a:ext cx="3174500" cy="4351144"/>
          </a:xfrm>
          <a:custGeom>
            <a:rect b="b" l="l" r="r" t="t"/>
            <a:pathLst>
              <a:path extrusionOk="0" fill="none" h="4351144" w="3174500">
                <a:moveTo>
                  <a:pt x="0" y="295419"/>
                </a:moveTo>
                <a:cubicBezTo>
                  <a:pt x="-45326" y="123242"/>
                  <a:pt x="127284" y="-29773"/>
                  <a:pt x="295419" y="0"/>
                </a:cubicBezTo>
                <a:cubicBezTo>
                  <a:pt x="507366" y="-17308"/>
                  <a:pt x="676236" y="61705"/>
                  <a:pt x="863825" y="0"/>
                </a:cubicBezTo>
                <a:cubicBezTo>
                  <a:pt x="1051414" y="-61705"/>
                  <a:pt x="1151776" y="45413"/>
                  <a:pt x="1354720" y="0"/>
                </a:cubicBezTo>
                <a:cubicBezTo>
                  <a:pt x="1557664" y="-45413"/>
                  <a:pt x="1702577" y="38394"/>
                  <a:pt x="1871453" y="0"/>
                </a:cubicBezTo>
                <a:cubicBezTo>
                  <a:pt x="2040329" y="-38394"/>
                  <a:pt x="2281622" y="49917"/>
                  <a:pt x="2388185" y="0"/>
                </a:cubicBezTo>
                <a:cubicBezTo>
                  <a:pt x="2494748" y="-49917"/>
                  <a:pt x="2762632" y="12046"/>
                  <a:pt x="2879081" y="0"/>
                </a:cubicBezTo>
                <a:cubicBezTo>
                  <a:pt x="3030677" y="7895"/>
                  <a:pt x="3210719" y="149003"/>
                  <a:pt x="3174500" y="295419"/>
                </a:cubicBezTo>
                <a:cubicBezTo>
                  <a:pt x="3236474" y="493815"/>
                  <a:pt x="3165558" y="688012"/>
                  <a:pt x="3174500" y="832606"/>
                </a:cubicBezTo>
                <a:cubicBezTo>
                  <a:pt x="3183442" y="977200"/>
                  <a:pt x="3152810" y="1262821"/>
                  <a:pt x="3174500" y="1407395"/>
                </a:cubicBezTo>
                <a:cubicBezTo>
                  <a:pt x="3196190" y="1551969"/>
                  <a:pt x="3134855" y="1822790"/>
                  <a:pt x="3174500" y="2019788"/>
                </a:cubicBezTo>
                <a:cubicBezTo>
                  <a:pt x="3214145" y="2216786"/>
                  <a:pt x="3144440" y="2353160"/>
                  <a:pt x="3174500" y="2481768"/>
                </a:cubicBezTo>
                <a:cubicBezTo>
                  <a:pt x="3204560" y="2610376"/>
                  <a:pt x="3161555" y="2758938"/>
                  <a:pt x="3174500" y="2943749"/>
                </a:cubicBezTo>
                <a:cubicBezTo>
                  <a:pt x="3187445" y="3128560"/>
                  <a:pt x="3155251" y="3239651"/>
                  <a:pt x="3174500" y="3518538"/>
                </a:cubicBezTo>
                <a:cubicBezTo>
                  <a:pt x="3193749" y="3797425"/>
                  <a:pt x="3132098" y="3827171"/>
                  <a:pt x="3174500" y="4055725"/>
                </a:cubicBezTo>
                <a:cubicBezTo>
                  <a:pt x="3206178" y="4234490"/>
                  <a:pt x="3062131" y="4359434"/>
                  <a:pt x="2879081" y="4351144"/>
                </a:cubicBezTo>
                <a:cubicBezTo>
                  <a:pt x="2636737" y="4376038"/>
                  <a:pt x="2480309" y="4330786"/>
                  <a:pt x="2310675" y="4351144"/>
                </a:cubicBezTo>
                <a:cubicBezTo>
                  <a:pt x="2141041" y="4371502"/>
                  <a:pt x="2009932" y="4307954"/>
                  <a:pt x="1742270" y="4351144"/>
                </a:cubicBezTo>
                <a:cubicBezTo>
                  <a:pt x="1474608" y="4394334"/>
                  <a:pt x="1469084" y="4321446"/>
                  <a:pt x="1199701" y="4351144"/>
                </a:cubicBezTo>
                <a:cubicBezTo>
                  <a:pt x="930318" y="4380842"/>
                  <a:pt x="606359" y="4288470"/>
                  <a:pt x="295419" y="4351144"/>
                </a:cubicBezTo>
                <a:cubicBezTo>
                  <a:pt x="132489" y="4309206"/>
                  <a:pt x="11904" y="4195145"/>
                  <a:pt x="0" y="4055725"/>
                </a:cubicBezTo>
                <a:cubicBezTo>
                  <a:pt x="-10844" y="3893860"/>
                  <a:pt x="15267" y="3718978"/>
                  <a:pt x="0" y="3631348"/>
                </a:cubicBezTo>
                <a:cubicBezTo>
                  <a:pt x="-15267" y="3543718"/>
                  <a:pt x="46126" y="3310402"/>
                  <a:pt x="0" y="3169367"/>
                </a:cubicBezTo>
                <a:cubicBezTo>
                  <a:pt x="-46126" y="3028332"/>
                  <a:pt x="28884" y="2783220"/>
                  <a:pt x="0" y="2669784"/>
                </a:cubicBezTo>
                <a:cubicBezTo>
                  <a:pt x="-28884" y="2556348"/>
                  <a:pt x="50353" y="2278880"/>
                  <a:pt x="0" y="2057391"/>
                </a:cubicBezTo>
                <a:cubicBezTo>
                  <a:pt x="-50353" y="1835902"/>
                  <a:pt x="27996" y="1608069"/>
                  <a:pt x="0" y="1482601"/>
                </a:cubicBezTo>
                <a:cubicBezTo>
                  <a:pt x="-27996" y="1357133"/>
                  <a:pt x="59014" y="1112863"/>
                  <a:pt x="0" y="983018"/>
                </a:cubicBezTo>
                <a:cubicBezTo>
                  <a:pt x="-59014" y="853173"/>
                  <a:pt x="45395" y="560451"/>
                  <a:pt x="0" y="295419"/>
                </a:cubicBezTo>
                <a:close/>
              </a:path>
              <a:path extrusionOk="0" h="4351144" w="3174500">
                <a:moveTo>
                  <a:pt x="0" y="295419"/>
                </a:moveTo>
                <a:cubicBezTo>
                  <a:pt x="14288" y="96647"/>
                  <a:pt x="137781" y="30661"/>
                  <a:pt x="295419" y="0"/>
                </a:cubicBezTo>
                <a:cubicBezTo>
                  <a:pt x="431951" y="-37859"/>
                  <a:pt x="577109" y="23553"/>
                  <a:pt x="734642" y="0"/>
                </a:cubicBezTo>
                <a:cubicBezTo>
                  <a:pt x="892175" y="-23553"/>
                  <a:pt x="1081128" y="41385"/>
                  <a:pt x="1303047" y="0"/>
                </a:cubicBezTo>
                <a:cubicBezTo>
                  <a:pt x="1524966" y="-41385"/>
                  <a:pt x="1654511" y="13710"/>
                  <a:pt x="1845616" y="0"/>
                </a:cubicBezTo>
                <a:cubicBezTo>
                  <a:pt x="2036721" y="-13710"/>
                  <a:pt x="2219254" y="29117"/>
                  <a:pt x="2388185" y="0"/>
                </a:cubicBezTo>
                <a:cubicBezTo>
                  <a:pt x="2557116" y="-29117"/>
                  <a:pt x="2691873" y="45421"/>
                  <a:pt x="2879081" y="0"/>
                </a:cubicBezTo>
                <a:cubicBezTo>
                  <a:pt x="3040024" y="-11083"/>
                  <a:pt x="3190438" y="152802"/>
                  <a:pt x="3174500" y="295419"/>
                </a:cubicBezTo>
                <a:cubicBezTo>
                  <a:pt x="3221064" y="433618"/>
                  <a:pt x="3126655" y="579780"/>
                  <a:pt x="3174500" y="795003"/>
                </a:cubicBezTo>
                <a:cubicBezTo>
                  <a:pt x="3222345" y="1010226"/>
                  <a:pt x="3173583" y="1245723"/>
                  <a:pt x="3174500" y="1407395"/>
                </a:cubicBezTo>
                <a:cubicBezTo>
                  <a:pt x="3175417" y="1569067"/>
                  <a:pt x="3164668" y="1695527"/>
                  <a:pt x="3174500" y="1869376"/>
                </a:cubicBezTo>
                <a:cubicBezTo>
                  <a:pt x="3184332" y="2043225"/>
                  <a:pt x="3145572" y="2174110"/>
                  <a:pt x="3174500" y="2293753"/>
                </a:cubicBezTo>
                <a:cubicBezTo>
                  <a:pt x="3203428" y="2413396"/>
                  <a:pt x="3165569" y="2546907"/>
                  <a:pt x="3174500" y="2718130"/>
                </a:cubicBezTo>
                <a:cubicBezTo>
                  <a:pt x="3183431" y="2889353"/>
                  <a:pt x="3129576" y="3106952"/>
                  <a:pt x="3174500" y="3255317"/>
                </a:cubicBezTo>
                <a:cubicBezTo>
                  <a:pt x="3219424" y="3403682"/>
                  <a:pt x="3148915" y="3657606"/>
                  <a:pt x="3174500" y="4055725"/>
                </a:cubicBezTo>
                <a:cubicBezTo>
                  <a:pt x="3191235" y="4244706"/>
                  <a:pt x="3070350" y="4315268"/>
                  <a:pt x="2879081" y="4351144"/>
                </a:cubicBezTo>
                <a:cubicBezTo>
                  <a:pt x="2777418" y="4373719"/>
                  <a:pt x="2564655" y="4339278"/>
                  <a:pt x="2414022" y="4351144"/>
                </a:cubicBezTo>
                <a:cubicBezTo>
                  <a:pt x="2263389" y="4363010"/>
                  <a:pt x="2111011" y="4333766"/>
                  <a:pt x="1948963" y="4351144"/>
                </a:cubicBezTo>
                <a:cubicBezTo>
                  <a:pt x="1786915" y="4368522"/>
                  <a:pt x="1652298" y="4342834"/>
                  <a:pt x="1483904" y="4351144"/>
                </a:cubicBezTo>
                <a:cubicBezTo>
                  <a:pt x="1315510" y="4359454"/>
                  <a:pt x="1135487" y="4336986"/>
                  <a:pt x="915498" y="4351144"/>
                </a:cubicBezTo>
                <a:cubicBezTo>
                  <a:pt x="695509" y="4365302"/>
                  <a:pt x="569897" y="4310467"/>
                  <a:pt x="295419" y="4351144"/>
                </a:cubicBezTo>
                <a:cubicBezTo>
                  <a:pt x="133028" y="4398916"/>
                  <a:pt x="-2739" y="4223101"/>
                  <a:pt x="0" y="4055725"/>
                </a:cubicBezTo>
                <a:cubicBezTo>
                  <a:pt x="-60468" y="3817503"/>
                  <a:pt x="17056" y="3611620"/>
                  <a:pt x="0" y="3443332"/>
                </a:cubicBezTo>
                <a:cubicBezTo>
                  <a:pt x="-17056" y="3275044"/>
                  <a:pt x="47938" y="3075761"/>
                  <a:pt x="0" y="2868543"/>
                </a:cubicBezTo>
                <a:cubicBezTo>
                  <a:pt x="-47938" y="2661325"/>
                  <a:pt x="12431" y="2494371"/>
                  <a:pt x="0" y="2293753"/>
                </a:cubicBezTo>
                <a:cubicBezTo>
                  <a:pt x="-12431" y="2093135"/>
                  <a:pt x="33468" y="1901352"/>
                  <a:pt x="0" y="1756566"/>
                </a:cubicBezTo>
                <a:cubicBezTo>
                  <a:pt x="-33468" y="1611780"/>
                  <a:pt x="5535" y="1470114"/>
                  <a:pt x="0" y="1294586"/>
                </a:cubicBezTo>
                <a:cubicBezTo>
                  <a:pt x="-5535" y="1119058"/>
                  <a:pt x="28557" y="918676"/>
                  <a:pt x="0" y="757399"/>
                </a:cubicBezTo>
                <a:cubicBezTo>
                  <a:pt x="-28557" y="596122"/>
                  <a:pt x="32342" y="501562"/>
                  <a:pt x="0" y="295419"/>
                </a:cubicBezTo>
                <a:close/>
              </a:path>
            </a:pathLst>
          </a:custGeom>
          <a:solidFill>
            <a:schemeClr val="lt1"/>
          </a:solidFill>
          <a:ln cap="flat" cmpd="sng" w="22225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251975" spcFirstLastPara="1" rIns="36000" wrap="square" tIns="720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66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b="1" lang="zh-TW" sz="6000">
                <a:solidFill>
                  <a:srgbClr val="6C4A37"/>
                </a:solidFill>
                <a:latin typeface="Montserrat"/>
                <a:ea typeface="Montserrat"/>
                <a:cs typeface="Montserrat"/>
                <a:sym typeface="Montserrat"/>
              </a:rPr>
              <a:t>沒有</a:t>
            </a:r>
            <a:endParaRPr/>
          </a:p>
        </p:txBody>
      </p:sp>
      <p:pic>
        <p:nvPicPr>
          <p:cNvPr id="465" name="Google Shape;4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782" y="4502401"/>
            <a:ext cx="1250411" cy="1015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6" name="Google Shape;466;p16"/>
          <p:cNvGrpSpPr/>
          <p:nvPr/>
        </p:nvGrpSpPr>
        <p:grpSpPr>
          <a:xfrm>
            <a:off x="2398114" y="1741012"/>
            <a:ext cx="2617788" cy="2042470"/>
            <a:chOff x="2398114" y="1502324"/>
            <a:chExt cx="2617788" cy="2042470"/>
          </a:xfrm>
        </p:grpSpPr>
        <p:sp>
          <p:nvSpPr>
            <p:cNvPr id="467" name="Google Shape;467;p16"/>
            <p:cNvSpPr/>
            <p:nvPr/>
          </p:nvSpPr>
          <p:spPr>
            <a:xfrm>
              <a:off x="2398114" y="1502324"/>
              <a:ext cx="2617788" cy="2042470"/>
            </a:xfrm>
            <a:custGeom>
              <a:rect b="b" l="l" r="r" t="t"/>
              <a:pathLst>
                <a:path extrusionOk="0" h="2042470" w="2617788">
                  <a:moveTo>
                    <a:pt x="0" y="340418"/>
                  </a:moveTo>
                  <a:cubicBezTo>
                    <a:pt x="-38233" y="128827"/>
                    <a:pt x="147960" y="1670"/>
                    <a:pt x="340418" y="0"/>
                  </a:cubicBezTo>
                  <a:cubicBezTo>
                    <a:pt x="359661" y="-5883"/>
                    <a:pt x="411752" y="5045"/>
                    <a:pt x="436298" y="0"/>
                  </a:cubicBezTo>
                  <a:lnTo>
                    <a:pt x="436298" y="0"/>
                  </a:lnTo>
                  <a:cubicBezTo>
                    <a:pt x="589401" y="-3321"/>
                    <a:pt x="616900" y="30443"/>
                    <a:pt x="756977" y="0"/>
                  </a:cubicBezTo>
                  <a:cubicBezTo>
                    <a:pt x="897054" y="-30443"/>
                    <a:pt x="961101" y="5618"/>
                    <a:pt x="1090745" y="0"/>
                  </a:cubicBezTo>
                  <a:cubicBezTo>
                    <a:pt x="1281410" y="-51834"/>
                    <a:pt x="1547482" y="5941"/>
                    <a:pt x="1707790" y="0"/>
                  </a:cubicBezTo>
                  <a:cubicBezTo>
                    <a:pt x="1868098" y="-5941"/>
                    <a:pt x="2070009" y="54356"/>
                    <a:pt x="2277370" y="0"/>
                  </a:cubicBezTo>
                  <a:cubicBezTo>
                    <a:pt x="2503787" y="6847"/>
                    <a:pt x="2604086" y="175076"/>
                    <a:pt x="2617788" y="340418"/>
                  </a:cubicBezTo>
                  <a:cubicBezTo>
                    <a:pt x="2645514" y="468095"/>
                    <a:pt x="2589356" y="655007"/>
                    <a:pt x="2617788" y="765930"/>
                  </a:cubicBezTo>
                  <a:cubicBezTo>
                    <a:pt x="2646220" y="876853"/>
                    <a:pt x="2587304" y="1069850"/>
                    <a:pt x="2617788" y="1191441"/>
                  </a:cubicBezTo>
                  <a:lnTo>
                    <a:pt x="2617788" y="1191441"/>
                  </a:lnTo>
                  <a:cubicBezTo>
                    <a:pt x="2664175" y="1301169"/>
                    <a:pt x="2573742" y="1508053"/>
                    <a:pt x="2617788" y="1702058"/>
                  </a:cubicBezTo>
                  <a:lnTo>
                    <a:pt x="2617788" y="1702052"/>
                  </a:lnTo>
                  <a:cubicBezTo>
                    <a:pt x="2627314" y="1901729"/>
                    <a:pt x="2482840" y="2027181"/>
                    <a:pt x="2277370" y="2042470"/>
                  </a:cubicBezTo>
                  <a:cubicBezTo>
                    <a:pt x="2102999" y="2094267"/>
                    <a:pt x="1810739" y="1992525"/>
                    <a:pt x="1684058" y="2042470"/>
                  </a:cubicBezTo>
                  <a:cubicBezTo>
                    <a:pt x="1557377" y="2092415"/>
                    <a:pt x="1351085" y="1992582"/>
                    <a:pt x="1090745" y="2042470"/>
                  </a:cubicBezTo>
                  <a:cubicBezTo>
                    <a:pt x="962325" y="2075817"/>
                    <a:pt x="879528" y="2019065"/>
                    <a:pt x="747143" y="2042470"/>
                  </a:cubicBezTo>
                  <a:cubicBezTo>
                    <a:pt x="614758" y="2065875"/>
                    <a:pt x="524220" y="2025230"/>
                    <a:pt x="429972" y="2042470"/>
                  </a:cubicBezTo>
                  <a:cubicBezTo>
                    <a:pt x="431439" y="2041781"/>
                    <a:pt x="433731" y="2042832"/>
                    <a:pt x="436298" y="2042470"/>
                  </a:cubicBezTo>
                  <a:cubicBezTo>
                    <a:pt x="405019" y="2051371"/>
                    <a:pt x="366071" y="2033982"/>
                    <a:pt x="340418" y="2042470"/>
                  </a:cubicBezTo>
                  <a:cubicBezTo>
                    <a:pt x="161259" y="2059992"/>
                    <a:pt x="-34910" y="1908470"/>
                    <a:pt x="0" y="1702052"/>
                  </a:cubicBezTo>
                  <a:lnTo>
                    <a:pt x="0" y="1702058"/>
                  </a:lnTo>
                  <a:cubicBezTo>
                    <a:pt x="-49352" y="1462490"/>
                    <a:pt x="1557" y="1297998"/>
                    <a:pt x="0" y="1191441"/>
                  </a:cubicBezTo>
                  <a:lnTo>
                    <a:pt x="0" y="1191441"/>
                  </a:lnTo>
                  <a:cubicBezTo>
                    <a:pt x="-37597" y="1024760"/>
                    <a:pt x="32682" y="960337"/>
                    <a:pt x="0" y="791460"/>
                  </a:cubicBezTo>
                  <a:cubicBezTo>
                    <a:pt x="-32682" y="622583"/>
                    <a:pt x="29752" y="528029"/>
                    <a:pt x="0" y="34041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5700" lIns="0" spcFirstLastPara="1" rIns="36000" wrap="square" tIns="72000">
              <a:no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400" u="none" strike="noStrike">
                  <a:solidFill>
                    <a:schemeClr val="lt1"/>
                  </a:solidFill>
                  <a:latin typeface="Noto Sans"/>
                  <a:ea typeface="Noto Sans"/>
                  <a:cs typeface="Noto Sans"/>
                  <a:sym typeface="Noto Sans"/>
                </a:rPr>
                <a:t>不抽菸</a:t>
              </a:r>
              <a:endParaRPr/>
            </a:p>
          </p:txBody>
        </p:sp>
        <p:pic>
          <p:nvPicPr>
            <p:cNvPr id="468" name="Google Shape;46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98216" y="2297704"/>
              <a:ext cx="908247" cy="6811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一張含有 文字, 美工圖案 的圖片&#10;&#10;自動產生的描述" id="469" name="Google Shape;46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9237" y="2390901"/>
            <a:ext cx="490113" cy="109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70122" y="4662986"/>
            <a:ext cx="1121496" cy="69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16"/>
          <p:cNvPicPr preferRelativeResize="0"/>
          <p:nvPr/>
        </p:nvPicPr>
        <p:blipFill rotWithShape="1">
          <a:blip r:embed="rId7">
            <a:alphaModFix/>
          </a:blip>
          <a:srcRect b="17918" l="636" r="-636" t="-17918"/>
          <a:stretch/>
        </p:blipFill>
        <p:spPr>
          <a:xfrm flipH="1">
            <a:off x="-462905" y="3429000"/>
            <a:ext cx="2423165" cy="2895864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6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3" name="Google Shape;473;p16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grpSp>
        <p:nvGrpSpPr>
          <p:cNvPr id="474" name="Google Shape;474;p16"/>
          <p:cNvGrpSpPr/>
          <p:nvPr/>
        </p:nvGrpSpPr>
        <p:grpSpPr>
          <a:xfrm>
            <a:off x="8468622" y="2743301"/>
            <a:ext cx="2105528" cy="2336912"/>
            <a:chOff x="8191847" y="2784349"/>
            <a:chExt cx="2105528" cy="2336912"/>
          </a:xfrm>
        </p:grpSpPr>
        <p:pic>
          <p:nvPicPr>
            <p:cNvPr id="475" name="Google Shape;475;p1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571001" y="3519849"/>
              <a:ext cx="1347220" cy="16014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6" name="Google Shape;476;p16"/>
            <p:cNvSpPr txBox="1"/>
            <p:nvPr/>
          </p:nvSpPr>
          <p:spPr>
            <a:xfrm>
              <a:off x="8191847" y="2784349"/>
              <a:ext cx="2105528" cy="4879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zh-TW" sz="2400" u="none" strike="noStrike">
                  <a:solidFill>
                    <a:srgbClr val="6C4A37"/>
                  </a:solidFill>
                  <a:latin typeface="Noto Sans"/>
                  <a:ea typeface="Noto Sans"/>
                  <a:cs typeface="Noto Sans"/>
                  <a:sym typeface="Noto Sans"/>
                </a:rPr>
                <a:t>沒有鮪魚肚</a:t>
              </a:r>
              <a:endParaRPr/>
            </a:p>
          </p:txBody>
        </p:sp>
      </p:grpSp>
      <p:pic>
        <p:nvPicPr>
          <p:cNvPr id="477" name="Google Shape;477;p16"/>
          <p:cNvPicPr preferRelativeResize="0"/>
          <p:nvPr/>
        </p:nvPicPr>
        <p:blipFill rotWithShape="1">
          <a:blip r:embed="rId9">
            <a:alphaModFix/>
          </a:blip>
          <a:srcRect b="52849" l="0" r="47457" t="0"/>
          <a:stretch/>
        </p:blipFill>
        <p:spPr>
          <a:xfrm>
            <a:off x="9909341" y="3969978"/>
            <a:ext cx="2726360" cy="2353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7"/>
          <p:cNvSpPr txBox="1"/>
          <p:nvPr>
            <p:ph type="ctrTitle"/>
          </p:nvPr>
        </p:nvSpPr>
        <p:spPr>
          <a:xfrm>
            <a:off x="1059543" y="4142759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知識就是力量</a:t>
            </a:r>
            <a:endParaRPr/>
          </a:p>
        </p:txBody>
      </p:sp>
      <p:sp>
        <p:nvSpPr>
          <p:cNvPr id="483" name="Google Shape;483;p17"/>
          <p:cNvSpPr txBox="1"/>
          <p:nvPr>
            <p:ph idx="2" type="body"/>
          </p:nvPr>
        </p:nvSpPr>
        <p:spPr>
          <a:xfrm>
            <a:off x="1059542" y="1853382"/>
            <a:ext cx="5036457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Q&amp;A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8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489" name="Google Shape;489;p18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0" name="Google Shape;490;p18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1" name="Google Shape;491;p18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腎騎士住在人體世界的哪裡呢?</a:t>
            </a:r>
            <a:endParaRPr/>
          </a:p>
        </p:txBody>
      </p:sp>
      <p:sp>
        <p:nvSpPr>
          <p:cNvPr id="492" name="Google Shape;492;p18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3" name="Google Shape;493;p18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B.他們兩位住在人體胸部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4" name="Google Shape;494;p18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95" name="Google Shape;495;p18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Q1</a:t>
            </a:r>
            <a:endParaRPr/>
          </a:p>
        </p:txBody>
      </p:sp>
      <p:sp>
        <p:nvSpPr>
          <p:cNvPr id="496" name="Google Shape;496;p18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9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02" name="Google Shape;502;p19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03" name="Google Shape;503;p19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腎騎士住在人體世界的哪裡呢?</a:t>
            </a:r>
            <a:endParaRPr/>
          </a:p>
        </p:txBody>
      </p:sp>
      <p:sp>
        <p:nvSpPr>
          <p:cNvPr id="504" name="Google Shape;504;p19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5" name="Google Shape;505;p19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6" name="Google Shape;506;p19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B.他們兩位住在人體胸部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7" name="Google Shape;507;p19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08" name="Google Shape;508;p19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Q1</a:t>
            </a:r>
            <a:endParaRPr/>
          </a:p>
        </p:txBody>
      </p:sp>
      <p:sp>
        <p:nvSpPr>
          <p:cNvPr id="509" name="Google Shape;509;p19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10" name="Google Shape;510;p19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6" name="Google Shape;166;p2"/>
          <p:cNvSpPr txBox="1"/>
          <p:nvPr>
            <p:ph idx="1" type="body"/>
          </p:nvPr>
        </p:nvSpPr>
        <p:spPr>
          <a:xfrm>
            <a:off x="5193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ct val="100000"/>
              <a:buNone/>
            </a:pPr>
            <a:r>
              <a:rPr lang="zh-TW"/>
              <a:t>2</a:t>
            </a:r>
            <a:endParaRPr/>
          </a:p>
        </p:txBody>
      </p:sp>
      <p:sp>
        <p:nvSpPr>
          <p:cNvPr id="167" name="Google Shape;167;p2"/>
          <p:cNvSpPr txBox="1"/>
          <p:nvPr>
            <p:ph idx="2" type="body"/>
          </p:nvPr>
        </p:nvSpPr>
        <p:spPr>
          <a:xfrm>
            <a:off x="4511085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危機！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腎騎士遭遇敵人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68" name="Google Shape;168;p2"/>
          <p:cNvSpPr txBox="1"/>
          <p:nvPr>
            <p:ph idx="3" type="body"/>
          </p:nvPr>
        </p:nvSpPr>
        <p:spPr>
          <a:xfrm>
            <a:off x="4511313" y="4459070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警報響起，強敵出現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派出戰場偵查兵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互助是腎騎士的美德</a:t>
            </a:r>
            <a:endParaRPr/>
          </a:p>
        </p:txBody>
      </p:sp>
      <p:sp>
        <p:nvSpPr>
          <p:cNvPr id="169" name="Google Shape;169;p2"/>
          <p:cNvSpPr txBox="1"/>
          <p:nvPr>
            <p:ph idx="4" type="body"/>
          </p:nvPr>
        </p:nvSpPr>
        <p:spPr>
          <a:xfrm>
            <a:off x="1404258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ct val="100000"/>
              <a:buNone/>
            </a:pPr>
            <a:r>
              <a:rPr lang="zh-TW"/>
              <a:t>1</a:t>
            </a:r>
            <a:endParaRPr/>
          </a:p>
        </p:txBody>
      </p:sp>
      <p:sp>
        <p:nvSpPr>
          <p:cNvPr id="170" name="Google Shape;170;p2"/>
          <p:cNvSpPr txBox="1"/>
          <p:nvPr>
            <p:ph idx="5" type="body"/>
          </p:nvPr>
        </p:nvSpPr>
        <p:spPr>
          <a:xfrm>
            <a:off x="722085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你的健康守護者～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腎騎士</a:t>
            </a:r>
            <a:endParaRPr/>
          </a:p>
        </p:txBody>
      </p:sp>
      <p:sp>
        <p:nvSpPr>
          <p:cNvPr id="171" name="Google Shape;171;p2"/>
          <p:cNvSpPr txBox="1"/>
          <p:nvPr>
            <p:ph idx="6" type="body"/>
          </p:nvPr>
        </p:nvSpPr>
        <p:spPr>
          <a:xfrm>
            <a:off x="722313" y="4459070"/>
            <a:ext cx="3206750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找尋你的專屬腎騎士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腎騎士的機密任務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72" name="Google Shape;172;p2"/>
          <p:cNvSpPr txBox="1"/>
          <p:nvPr>
            <p:ph idx="7" type="body"/>
          </p:nvPr>
        </p:nvSpPr>
        <p:spPr>
          <a:xfrm>
            <a:off x="9088206" y="2118343"/>
            <a:ext cx="1842861" cy="12616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ct val="100000"/>
              <a:buNone/>
            </a:pPr>
            <a:r>
              <a:rPr lang="zh-TW"/>
              <a:t>3</a:t>
            </a:r>
            <a:endParaRPr/>
          </a:p>
        </p:txBody>
      </p:sp>
      <p:sp>
        <p:nvSpPr>
          <p:cNvPr id="173" name="Google Shape;173;p2"/>
          <p:cNvSpPr txBox="1"/>
          <p:nvPr>
            <p:ph idx="8" type="body"/>
          </p:nvPr>
        </p:nvSpPr>
        <p:spPr>
          <a:xfrm>
            <a:off x="8406033" y="3561272"/>
            <a:ext cx="3207206" cy="5248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2400"/>
              <a:buNone/>
            </a:pPr>
            <a:r>
              <a:rPr b="1"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成為腎騎士的好夥伴</a:t>
            </a:r>
            <a:endParaRPr/>
          </a:p>
        </p:txBody>
      </p:sp>
      <p:sp>
        <p:nvSpPr>
          <p:cNvPr id="174" name="Google Shape;174;p2"/>
          <p:cNvSpPr txBox="1"/>
          <p:nvPr>
            <p:ph idx="9" type="body"/>
          </p:nvPr>
        </p:nvSpPr>
        <p:spPr>
          <a:xfrm>
            <a:off x="8277215" y="4459070"/>
            <a:ext cx="3464842" cy="164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利用護腎秘笈強化腎騎士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000"/>
              <a:buFont typeface="Arial"/>
              <a:buChar char="•"/>
            </a:pPr>
            <a:r>
              <a:rPr lang="zh-TW"/>
              <a:t>知識就是力量</a:t>
            </a:r>
            <a:endParaRPr/>
          </a:p>
        </p:txBody>
      </p:sp>
      <p:sp>
        <p:nvSpPr>
          <p:cNvPr id="175" name="Google Shape;175;p2"/>
          <p:cNvSpPr txBox="1"/>
          <p:nvPr>
            <p:ph type="title"/>
          </p:nvPr>
        </p:nvSpPr>
        <p:spPr>
          <a:xfrm>
            <a:off x="449943" y="365125"/>
            <a:ext cx="11292114" cy="551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守護人體世界的腎騎士</a:t>
            </a:r>
            <a:endParaRPr/>
          </a:p>
        </p:txBody>
      </p:sp>
      <p:sp>
        <p:nvSpPr>
          <p:cNvPr id="176" name="Google Shape;176;p2"/>
          <p:cNvSpPr txBox="1"/>
          <p:nvPr>
            <p:ph idx="13" type="body"/>
          </p:nvPr>
        </p:nvSpPr>
        <p:spPr>
          <a:xfrm>
            <a:off x="449943" y="1000784"/>
            <a:ext cx="11292114" cy="413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16" name="Google Shape;516;p20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7" name="Google Shape;517;p20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運輸養分到身體各個部位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8" name="Google Shape;518;p20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腎騎士在人體世界的任務是？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9" name="Google Shape;519;p20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呼吸空氣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0" name="Google Shape;520;p20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B.將有毒的物質從身體內驅逐到尿液之中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1" name="Google Shape;521;p20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消化食物得到養分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2" name="Google Shape;522;p20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Q2</a:t>
            </a:r>
            <a:endParaRPr/>
          </a:p>
        </p:txBody>
      </p:sp>
      <p:sp>
        <p:nvSpPr>
          <p:cNvPr id="523" name="Google Shape;523;p20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24" name="Google Shape;524;p20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1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30" name="Google Shape;530;p21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31" name="Google Shape;531;p21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腎騎士在人體世界的任務是？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2" name="Google Shape;532;p21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呼吸空氣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3" name="Google Shape;533;p21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運輸養分到身體各個部位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4" name="Google Shape;534;p21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B.將有毒的物質從身體內驅逐到尿液之中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5" name="Google Shape;535;p21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消化食物得到養分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6" name="Google Shape;536;p21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Q2</a:t>
            </a:r>
            <a:endParaRPr/>
          </a:p>
        </p:txBody>
      </p:sp>
      <p:sp>
        <p:nvSpPr>
          <p:cNvPr id="537" name="Google Shape;537;p21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38" name="Google Shape;538;p21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2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44" name="Google Shape;544;p22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45" name="Google Shape;545;p22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血壓偏高</a:t>
            </a:r>
            <a:endParaRPr/>
          </a:p>
        </p:txBody>
      </p:sp>
      <p:sp>
        <p:nvSpPr>
          <p:cNvPr id="546" name="Google Shape;546;p22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以下哪些症狀，可能代表腎騎士生病了？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47" name="Google Shape;547;p22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小便中出現泡沫</a:t>
            </a:r>
            <a:endParaRPr/>
          </a:p>
        </p:txBody>
      </p:sp>
      <p:sp>
        <p:nvSpPr>
          <p:cNvPr id="548" name="Google Shape;548;p22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B.下肢或眼皮水腫</a:t>
            </a:r>
            <a:endParaRPr/>
          </a:p>
        </p:txBody>
      </p:sp>
      <p:sp>
        <p:nvSpPr>
          <p:cNvPr id="549" name="Google Shape;549;p22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貧血、倦怠無力</a:t>
            </a:r>
            <a:endParaRPr sz="2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50" name="Google Shape;550;p22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Q3</a:t>
            </a:r>
            <a:endParaRPr/>
          </a:p>
        </p:txBody>
      </p:sp>
      <p:sp>
        <p:nvSpPr>
          <p:cNvPr id="551" name="Google Shape;551;p22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52" name="Google Shape;552;p22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3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58" name="Google Shape;558;p23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59" name="Google Shape;559;p23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以下哪些症狀，可能代表腎騎士生病了？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0" name="Google Shape;560;p23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小便中出現泡沫</a:t>
            </a:r>
            <a:endParaRPr/>
          </a:p>
        </p:txBody>
      </p:sp>
      <p:sp>
        <p:nvSpPr>
          <p:cNvPr id="561" name="Google Shape;561;p23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C.</a:t>
            </a: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血壓偏高</a:t>
            </a:r>
            <a:endParaRPr/>
          </a:p>
        </p:txBody>
      </p:sp>
      <p:sp>
        <p:nvSpPr>
          <p:cNvPr id="562" name="Google Shape;562;p23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B.下肢或眼皮水腫</a:t>
            </a:r>
            <a:endParaRPr/>
          </a:p>
        </p:txBody>
      </p:sp>
      <p:sp>
        <p:nvSpPr>
          <p:cNvPr id="563" name="Google Shape;563;p23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D.</a:t>
            </a: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貧血、倦怠無力</a:t>
            </a:r>
            <a:endParaRPr sz="2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64" name="Google Shape;564;p23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Q3</a:t>
            </a:r>
            <a:endParaRPr/>
          </a:p>
        </p:txBody>
      </p:sp>
      <p:sp>
        <p:nvSpPr>
          <p:cNvPr id="565" name="Google Shape;565;p23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66" name="Google Shape;566;p23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72" name="Google Shape;572;p24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73" name="Google Shape;573;p24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大魚大肉、高油高鹽、含糖飲料</a:t>
            </a:r>
            <a:endParaRPr/>
          </a:p>
        </p:txBody>
      </p:sp>
      <p:sp>
        <p:nvSpPr>
          <p:cNvPr id="574" name="Google Shape;574;p24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何者不是保護腎臟、成為腎騎士的好夥伴的方法？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75" name="Google Shape;575;p24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多吃蔬菜水果、補充水分</a:t>
            </a:r>
            <a:endParaRPr/>
          </a:p>
        </p:txBody>
      </p:sp>
      <p:sp>
        <p:nvSpPr>
          <p:cNvPr id="576" name="Google Shape;576;p24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B.適量運動、不抽菸</a:t>
            </a:r>
            <a:endParaRPr/>
          </a:p>
        </p:txBody>
      </p:sp>
      <p:sp>
        <p:nvSpPr>
          <p:cNvPr id="577" name="Google Shape;577;p24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不吃來路不明的藥物</a:t>
            </a:r>
            <a:endParaRPr/>
          </a:p>
        </p:txBody>
      </p:sp>
      <p:sp>
        <p:nvSpPr>
          <p:cNvPr id="578" name="Google Shape;578;p24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Q4</a:t>
            </a:r>
            <a:endParaRPr/>
          </a:p>
        </p:txBody>
      </p:sp>
      <p:sp>
        <p:nvSpPr>
          <p:cNvPr id="579" name="Google Shape;579;p24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80" name="Google Shape;580;p24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5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586" name="Google Shape;586;p25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87" name="Google Shape;587;p25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何者不是保護腎臟、成為腎騎士的好夥伴的方法？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88" name="Google Shape;588;p25"/>
          <p:cNvSpPr txBox="1"/>
          <p:nvPr>
            <p:ph idx="3" type="body"/>
          </p:nvPr>
        </p:nvSpPr>
        <p:spPr>
          <a:xfrm>
            <a:off x="449263" y="4513751"/>
            <a:ext cx="5565775" cy="9457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多吃蔬菜水果、補充水分</a:t>
            </a:r>
            <a:endParaRPr/>
          </a:p>
        </p:txBody>
      </p:sp>
      <p:sp>
        <p:nvSpPr>
          <p:cNvPr id="589" name="Google Shape;589;p25"/>
          <p:cNvSpPr txBox="1"/>
          <p:nvPr>
            <p:ph idx="4" type="body"/>
          </p:nvPr>
        </p:nvSpPr>
        <p:spPr>
          <a:xfrm>
            <a:off x="449263" y="5580873"/>
            <a:ext cx="5565775" cy="9457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/>
              <a:t>C.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大魚大肉、高油高鹽、含糖飲料</a:t>
            </a:r>
            <a:endParaRPr/>
          </a:p>
        </p:txBody>
      </p:sp>
      <p:sp>
        <p:nvSpPr>
          <p:cNvPr id="590" name="Google Shape;590;p25"/>
          <p:cNvSpPr txBox="1"/>
          <p:nvPr>
            <p:ph idx="5" type="body"/>
          </p:nvPr>
        </p:nvSpPr>
        <p:spPr>
          <a:xfrm>
            <a:off x="6176282" y="4513751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B.適量運動、不抽菸</a:t>
            </a:r>
            <a:endParaRPr/>
          </a:p>
        </p:txBody>
      </p:sp>
      <p:sp>
        <p:nvSpPr>
          <p:cNvPr id="591" name="Google Shape;591;p25"/>
          <p:cNvSpPr txBox="1"/>
          <p:nvPr>
            <p:ph idx="6" type="body"/>
          </p:nvPr>
        </p:nvSpPr>
        <p:spPr>
          <a:xfrm>
            <a:off x="6176282" y="5580873"/>
            <a:ext cx="5565775" cy="94575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D.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不吃來路不明的藥物</a:t>
            </a:r>
            <a:endParaRPr/>
          </a:p>
        </p:txBody>
      </p:sp>
      <p:sp>
        <p:nvSpPr>
          <p:cNvPr id="592" name="Google Shape;592;p25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Q4</a:t>
            </a:r>
            <a:endParaRPr/>
          </a:p>
        </p:txBody>
      </p:sp>
      <p:sp>
        <p:nvSpPr>
          <p:cNvPr id="593" name="Google Shape;593;p25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594" name="Google Shape;594;p25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6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600" name="Google Shape;600;p26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01" name="Google Shape;601;p26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要如何知道自己腎騎士的狀況？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2" name="Google Shape;602;p26"/>
          <p:cNvSpPr txBox="1"/>
          <p:nvPr>
            <p:ph idx="3" type="body"/>
          </p:nvPr>
        </p:nvSpPr>
        <p:spPr>
          <a:xfrm>
            <a:off x="449263" y="4513750"/>
            <a:ext cx="5565775" cy="19791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/>
              <a:t>A.</a:t>
            </a: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自我警惕五字訣 : 泡、水、高、貧、倦</a:t>
            </a:r>
            <a:endParaRPr/>
          </a:p>
        </p:txBody>
      </p:sp>
      <p:sp>
        <p:nvSpPr>
          <p:cNvPr id="603" name="Google Shape;603;p26"/>
          <p:cNvSpPr txBox="1"/>
          <p:nvPr>
            <p:ph idx="5" type="body"/>
          </p:nvPr>
        </p:nvSpPr>
        <p:spPr>
          <a:xfrm>
            <a:off x="6176282" y="4513750"/>
            <a:ext cx="5565775" cy="197912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000"/>
              <a:buNone/>
            </a:pPr>
            <a:r>
              <a:rPr lang="zh-TW" sz="2000">
                <a:latin typeface="Microsoft JhengHei"/>
                <a:ea typeface="Microsoft JhengHei"/>
                <a:cs typeface="Microsoft JhengHei"/>
                <a:sym typeface="Microsoft JhengHei"/>
              </a:rPr>
              <a:t>B.尿液檢查</a:t>
            </a:r>
            <a:endParaRPr/>
          </a:p>
        </p:txBody>
      </p:sp>
      <p:sp>
        <p:nvSpPr>
          <p:cNvPr id="604" name="Google Shape;604;p26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Q5</a:t>
            </a:r>
            <a:endParaRPr/>
          </a:p>
        </p:txBody>
      </p:sp>
      <p:sp>
        <p:nvSpPr>
          <p:cNvPr id="605" name="Google Shape;605;p26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606" name="Google Shape;606;p26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7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知識就是力量</a:t>
            </a:r>
            <a:endParaRPr/>
          </a:p>
        </p:txBody>
      </p:sp>
      <p:sp>
        <p:nvSpPr>
          <p:cNvPr id="612" name="Google Shape;612;p27"/>
          <p:cNvSpPr txBox="1"/>
          <p:nvPr>
            <p:ph idx="1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613" name="Google Shape;613;p27"/>
          <p:cNvSpPr txBox="1"/>
          <p:nvPr>
            <p:ph idx="2" type="body"/>
          </p:nvPr>
        </p:nvSpPr>
        <p:spPr>
          <a:xfrm>
            <a:off x="449263" y="3622448"/>
            <a:ext cx="11293475" cy="769937"/>
          </a:xfrm>
          <a:prstGeom prst="rect">
            <a:avLst/>
          </a:prstGeom>
          <a:solidFill>
            <a:srgbClr val="6C4A37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324000" spcFirstLastPara="1" rIns="7200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要如何知道自己腎騎士的狀況？</a:t>
            </a:r>
            <a:endParaRPr b="1" sz="32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4" name="Google Shape;614;p27"/>
          <p:cNvSpPr txBox="1"/>
          <p:nvPr>
            <p:ph idx="3" type="body"/>
          </p:nvPr>
        </p:nvSpPr>
        <p:spPr>
          <a:xfrm>
            <a:off x="449263" y="4513750"/>
            <a:ext cx="5565775" cy="1979123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A.</a:t>
            </a: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自我警惕五字訣 : 泡、水、高、貧、倦</a:t>
            </a:r>
            <a:endParaRPr/>
          </a:p>
        </p:txBody>
      </p:sp>
      <p:sp>
        <p:nvSpPr>
          <p:cNvPr id="615" name="Google Shape;615;p27"/>
          <p:cNvSpPr txBox="1"/>
          <p:nvPr>
            <p:ph idx="5" type="body"/>
          </p:nvPr>
        </p:nvSpPr>
        <p:spPr>
          <a:xfrm>
            <a:off x="6176282" y="4513750"/>
            <a:ext cx="5565775" cy="1979123"/>
          </a:xfrm>
          <a:prstGeom prst="rect">
            <a:avLst/>
          </a:prstGeom>
          <a:solidFill>
            <a:srgbClr val="C00000"/>
          </a:solidFill>
          <a:ln cap="flat" cmpd="sng" w="12700">
            <a:solidFill>
              <a:srgbClr val="6C4A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51975" spcFirstLastPara="1" rIns="216000" wrap="square" tIns="468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zh-TW" sz="2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B.尿液檢查</a:t>
            </a:r>
            <a:endParaRPr/>
          </a:p>
        </p:txBody>
      </p:sp>
      <p:sp>
        <p:nvSpPr>
          <p:cNvPr id="616" name="Google Shape;616;p27"/>
          <p:cNvSpPr txBox="1"/>
          <p:nvPr>
            <p:ph idx="7" type="body"/>
          </p:nvPr>
        </p:nvSpPr>
        <p:spPr>
          <a:xfrm>
            <a:off x="449264" y="2943631"/>
            <a:ext cx="1412110" cy="538318"/>
          </a:xfrm>
          <a:prstGeom prst="rect">
            <a:avLst/>
          </a:pr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6800" spcFirstLastPara="1" rIns="46800" wrap="square" tIns="468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2400"/>
              <a:buNone/>
            </a:pPr>
            <a:r>
              <a:rPr lang="zh-TW"/>
              <a:t>Q5</a:t>
            </a:r>
            <a:endParaRPr/>
          </a:p>
        </p:txBody>
      </p:sp>
      <p:sp>
        <p:nvSpPr>
          <p:cNvPr id="617" name="Google Shape;617;p27"/>
          <p:cNvSpPr txBox="1"/>
          <p:nvPr/>
        </p:nvSpPr>
        <p:spPr>
          <a:xfrm>
            <a:off x="1155996" y="-3104879"/>
            <a:ext cx="7834521" cy="2141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兩位腎騎士住腰部後方、左右各一、左高右低。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他們兩位住在人體胸部。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我們人體只有一位腎騎士，他就住在心臟隔壁。</a:t>
            </a:r>
            <a:endParaRPr/>
          </a:p>
          <a:p>
            <a:pPr indent="-514350" lvl="0" marL="5143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lphaLcPeriod"/>
            </a:pPr>
            <a:r>
              <a:rPr b="1" lang="zh-TW" sz="2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腎騎士住在下腹部。</a:t>
            </a:r>
            <a:endParaRPr/>
          </a:p>
        </p:txBody>
      </p:sp>
      <p:sp>
        <p:nvSpPr>
          <p:cNvPr id="618" name="Google Shape;618;p27"/>
          <p:cNvSpPr txBox="1"/>
          <p:nvPr/>
        </p:nvSpPr>
        <p:spPr>
          <a:xfrm>
            <a:off x="12751724" y="-161604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8"/>
          <p:cNvSpPr/>
          <p:nvPr>
            <p:ph idx="4294967295" type="sldNum"/>
          </p:nvPr>
        </p:nvSpPr>
        <p:spPr>
          <a:xfrm>
            <a:off x="11701218" y="6387611"/>
            <a:ext cx="360362" cy="360363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4" name="Google Shape;624;p28"/>
          <p:cNvSpPr txBox="1"/>
          <p:nvPr>
            <p:ph idx="4294967295" type="title"/>
          </p:nvPr>
        </p:nvSpPr>
        <p:spPr>
          <a:xfrm>
            <a:off x="449943" y="365125"/>
            <a:ext cx="10393590" cy="560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今天我們學到了什麼？</a:t>
            </a:r>
            <a:endParaRPr/>
          </a:p>
        </p:txBody>
      </p:sp>
      <p:grpSp>
        <p:nvGrpSpPr>
          <p:cNvPr id="625" name="Google Shape;625;p28"/>
          <p:cNvGrpSpPr/>
          <p:nvPr/>
        </p:nvGrpSpPr>
        <p:grpSpPr>
          <a:xfrm>
            <a:off x="449943" y="1047727"/>
            <a:ext cx="11085358" cy="2618955"/>
            <a:chOff x="449943" y="1047727"/>
            <a:chExt cx="11085358" cy="2618955"/>
          </a:xfrm>
        </p:grpSpPr>
        <p:pic>
          <p:nvPicPr>
            <p:cNvPr descr="一張含有 文字, 向量圖形 的圖片&#10;&#10;自動產生的描述" id="626" name="Google Shape;626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9943" y="1047727"/>
              <a:ext cx="2334748" cy="26189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7" name="Google Shape;627;p28"/>
            <p:cNvSpPr/>
            <p:nvPr/>
          </p:nvSpPr>
          <p:spPr>
            <a:xfrm>
              <a:off x="3430181" y="1117719"/>
              <a:ext cx="8105120" cy="1544501"/>
            </a:xfrm>
            <a:custGeom>
              <a:rect b="b" l="l" r="r" t="t"/>
              <a:pathLst>
                <a:path extrusionOk="0" fill="none" h="1544501" w="8105120">
                  <a:moveTo>
                    <a:pt x="0" y="257422"/>
                  </a:moveTo>
                  <a:cubicBezTo>
                    <a:pt x="20234" y="123771"/>
                    <a:pt x="88616" y="4919"/>
                    <a:pt x="257422" y="0"/>
                  </a:cubicBezTo>
                  <a:cubicBezTo>
                    <a:pt x="498550" y="-4634"/>
                    <a:pt x="528587" y="29441"/>
                    <a:pt x="793203" y="0"/>
                  </a:cubicBezTo>
                  <a:cubicBezTo>
                    <a:pt x="1057819" y="-29441"/>
                    <a:pt x="1203413" y="20186"/>
                    <a:pt x="1350853" y="0"/>
                  </a:cubicBezTo>
                  <a:lnTo>
                    <a:pt x="1350853" y="0"/>
                  </a:lnTo>
                  <a:cubicBezTo>
                    <a:pt x="1601761" y="-5800"/>
                    <a:pt x="1630287" y="11079"/>
                    <a:pt x="1877686" y="0"/>
                  </a:cubicBezTo>
                  <a:cubicBezTo>
                    <a:pt x="2125085" y="-11079"/>
                    <a:pt x="2264457" y="31871"/>
                    <a:pt x="2404519" y="0"/>
                  </a:cubicBezTo>
                  <a:cubicBezTo>
                    <a:pt x="2544581" y="-31871"/>
                    <a:pt x="2808085" y="18440"/>
                    <a:pt x="2931351" y="0"/>
                  </a:cubicBezTo>
                  <a:cubicBezTo>
                    <a:pt x="3054617" y="-18440"/>
                    <a:pt x="3251216" y="15613"/>
                    <a:pt x="3377133" y="0"/>
                  </a:cubicBezTo>
                  <a:cubicBezTo>
                    <a:pt x="3698443" y="-39502"/>
                    <a:pt x="3819288" y="55967"/>
                    <a:pt x="4025365" y="0"/>
                  </a:cubicBezTo>
                  <a:cubicBezTo>
                    <a:pt x="4231442" y="-55967"/>
                    <a:pt x="4345048" y="22731"/>
                    <a:pt x="4494774" y="0"/>
                  </a:cubicBezTo>
                  <a:cubicBezTo>
                    <a:pt x="4644500" y="-22731"/>
                    <a:pt x="4799184" y="40567"/>
                    <a:pt x="5053595" y="0"/>
                  </a:cubicBezTo>
                  <a:cubicBezTo>
                    <a:pt x="5308006" y="-40567"/>
                    <a:pt x="5502318" y="16663"/>
                    <a:pt x="5657121" y="0"/>
                  </a:cubicBezTo>
                  <a:cubicBezTo>
                    <a:pt x="5811924" y="-16663"/>
                    <a:pt x="6109774" y="37021"/>
                    <a:pt x="6305353" y="0"/>
                  </a:cubicBezTo>
                  <a:cubicBezTo>
                    <a:pt x="6500932" y="-37021"/>
                    <a:pt x="6707766" y="4408"/>
                    <a:pt x="6908879" y="0"/>
                  </a:cubicBezTo>
                  <a:cubicBezTo>
                    <a:pt x="7109992" y="-4408"/>
                    <a:pt x="7541760" y="50038"/>
                    <a:pt x="7847698" y="0"/>
                  </a:cubicBezTo>
                  <a:cubicBezTo>
                    <a:pt x="7976524" y="-1275"/>
                    <a:pt x="8066296" y="132258"/>
                    <a:pt x="8105120" y="257422"/>
                  </a:cubicBezTo>
                  <a:cubicBezTo>
                    <a:pt x="8129986" y="417549"/>
                    <a:pt x="8093333" y="492765"/>
                    <a:pt x="8105120" y="579191"/>
                  </a:cubicBezTo>
                  <a:cubicBezTo>
                    <a:pt x="8116907" y="665617"/>
                    <a:pt x="8081893" y="798390"/>
                    <a:pt x="8105120" y="900959"/>
                  </a:cubicBezTo>
                  <a:lnTo>
                    <a:pt x="8105120" y="900959"/>
                  </a:lnTo>
                  <a:cubicBezTo>
                    <a:pt x="8113940" y="1085879"/>
                    <a:pt x="8077122" y="1096294"/>
                    <a:pt x="8105120" y="1287084"/>
                  </a:cubicBezTo>
                  <a:lnTo>
                    <a:pt x="8105120" y="1287079"/>
                  </a:lnTo>
                  <a:cubicBezTo>
                    <a:pt x="8101954" y="1428868"/>
                    <a:pt x="7954117" y="1556542"/>
                    <a:pt x="7847698" y="1544501"/>
                  </a:cubicBezTo>
                  <a:cubicBezTo>
                    <a:pt x="7649254" y="1597393"/>
                    <a:pt x="7531793" y="1534530"/>
                    <a:pt x="7378289" y="1544501"/>
                  </a:cubicBezTo>
                  <a:cubicBezTo>
                    <a:pt x="7224785" y="1554472"/>
                    <a:pt x="7051843" y="1537348"/>
                    <a:pt x="6908879" y="1544501"/>
                  </a:cubicBezTo>
                  <a:cubicBezTo>
                    <a:pt x="6765915" y="1551654"/>
                    <a:pt x="6498672" y="1499714"/>
                    <a:pt x="6260647" y="1544501"/>
                  </a:cubicBezTo>
                  <a:cubicBezTo>
                    <a:pt x="6022622" y="1589288"/>
                    <a:pt x="5875832" y="1521789"/>
                    <a:pt x="5612416" y="1544501"/>
                  </a:cubicBezTo>
                  <a:cubicBezTo>
                    <a:pt x="5349000" y="1567213"/>
                    <a:pt x="5331403" y="1484881"/>
                    <a:pt x="5053595" y="1544501"/>
                  </a:cubicBezTo>
                  <a:cubicBezTo>
                    <a:pt x="4775787" y="1604121"/>
                    <a:pt x="4644629" y="1541181"/>
                    <a:pt x="4405363" y="1544501"/>
                  </a:cubicBezTo>
                  <a:cubicBezTo>
                    <a:pt x="4166097" y="1547821"/>
                    <a:pt x="3675375" y="1512084"/>
                    <a:pt x="3377133" y="1544501"/>
                  </a:cubicBezTo>
                  <a:cubicBezTo>
                    <a:pt x="3260156" y="1606665"/>
                    <a:pt x="2970004" y="1542740"/>
                    <a:pt x="2850300" y="1544501"/>
                  </a:cubicBezTo>
                  <a:cubicBezTo>
                    <a:pt x="2730596" y="1546262"/>
                    <a:pt x="2506399" y="1493228"/>
                    <a:pt x="2384256" y="1544501"/>
                  </a:cubicBezTo>
                  <a:cubicBezTo>
                    <a:pt x="2262113" y="1595774"/>
                    <a:pt x="2093368" y="1527113"/>
                    <a:pt x="1918211" y="1544501"/>
                  </a:cubicBezTo>
                  <a:cubicBezTo>
                    <a:pt x="1743055" y="1561889"/>
                    <a:pt x="1623006" y="1516248"/>
                    <a:pt x="1350853" y="1544501"/>
                  </a:cubicBezTo>
                  <a:lnTo>
                    <a:pt x="1350853" y="1544501"/>
                  </a:lnTo>
                  <a:cubicBezTo>
                    <a:pt x="1128049" y="1559714"/>
                    <a:pt x="935957" y="1527089"/>
                    <a:pt x="815072" y="1544501"/>
                  </a:cubicBezTo>
                  <a:cubicBezTo>
                    <a:pt x="694187" y="1561913"/>
                    <a:pt x="534215" y="1538121"/>
                    <a:pt x="257422" y="1544501"/>
                  </a:cubicBezTo>
                  <a:cubicBezTo>
                    <a:pt x="127012" y="1544245"/>
                    <a:pt x="28316" y="1400215"/>
                    <a:pt x="0" y="1287079"/>
                  </a:cubicBezTo>
                  <a:lnTo>
                    <a:pt x="0" y="1287084"/>
                  </a:lnTo>
                  <a:cubicBezTo>
                    <a:pt x="-151012" y="1180010"/>
                    <a:pt x="-193807" y="1077881"/>
                    <a:pt x="-369188" y="988990"/>
                  </a:cubicBezTo>
                  <a:cubicBezTo>
                    <a:pt x="-200176" y="946203"/>
                    <a:pt x="-151649" y="953322"/>
                    <a:pt x="0" y="900959"/>
                  </a:cubicBezTo>
                  <a:cubicBezTo>
                    <a:pt x="-239" y="836753"/>
                    <a:pt x="24657" y="732466"/>
                    <a:pt x="0" y="585626"/>
                  </a:cubicBezTo>
                  <a:cubicBezTo>
                    <a:pt x="-24657" y="438786"/>
                    <a:pt x="13694" y="418405"/>
                    <a:pt x="0" y="257422"/>
                  </a:cubicBezTo>
                  <a:close/>
                </a:path>
                <a:path extrusionOk="0" h="1544501" w="8105120">
                  <a:moveTo>
                    <a:pt x="0" y="257422"/>
                  </a:moveTo>
                  <a:cubicBezTo>
                    <a:pt x="-10518" y="108764"/>
                    <a:pt x="86286" y="10871"/>
                    <a:pt x="257422" y="0"/>
                  </a:cubicBezTo>
                  <a:cubicBezTo>
                    <a:pt x="451505" y="-14200"/>
                    <a:pt x="670620" y="67437"/>
                    <a:pt x="826006" y="0"/>
                  </a:cubicBezTo>
                  <a:cubicBezTo>
                    <a:pt x="981392" y="-67437"/>
                    <a:pt x="1159439" y="8109"/>
                    <a:pt x="1350853" y="0"/>
                  </a:cubicBezTo>
                  <a:lnTo>
                    <a:pt x="1350853" y="0"/>
                  </a:lnTo>
                  <a:cubicBezTo>
                    <a:pt x="1507996" y="-36610"/>
                    <a:pt x="1618664" y="29824"/>
                    <a:pt x="1816897" y="0"/>
                  </a:cubicBezTo>
                  <a:cubicBezTo>
                    <a:pt x="2015130" y="-29824"/>
                    <a:pt x="2104207" y="22611"/>
                    <a:pt x="2363993" y="0"/>
                  </a:cubicBezTo>
                  <a:cubicBezTo>
                    <a:pt x="2623779" y="-22611"/>
                    <a:pt x="2711179" y="48047"/>
                    <a:pt x="2830037" y="0"/>
                  </a:cubicBezTo>
                  <a:cubicBezTo>
                    <a:pt x="2948895" y="-48047"/>
                    <a:pt x="3121638" y="53819"/>
                    <a:pt x="3377133" y="0"/>
                  </a:cubicBezTo>
                  <a:cubicBezTo>
                    <a:pt x="3653186" y="-66073"/>
                    <a:pt x="3723070" y="32944"/>
                    <a:pt x="4025365" y="0"/>
                  </a:cubicBezTo>
                  <a:cubicBezTo>
                    <a:pt x="4327660" y="-32944"/>
                    <a:pt x="4343764" y="43400"/>
                    <a:pt x="4494774" y="0"/>
                  </a:cubicBezTo>
                  <a:cubicBezTo>
                    <a:pt x="4645784" y="-43400"/>
                    <a:pt x="4917178" y="44716"/>
                    <a:pt x="5053595" y="0"/>
                  </a:cubicBezTo>
                  <a:cubicBezTo>
                    <a:pt x="5190012" y="-44716"/>
                    <a:pt x="5456732" y="970"/>
                    <a:pt x="5657121" y="0"/>
                  </a:cubicBezTo>
                  <a:cubicBezTo>
                    <a:pt x="5857510" y="-970"/>
                    <a:pt x="5967762" y="39831"/>
                    <a:pt x="6081825" y="0"/>
                  </a:cubicBezTo>
                  <a:cubicBezTo>
                    <a:pt x="6195888" y="-39831"/>
                    <a:pt x="6518250" y="24354"/>
                    <a:pt x="6640645" y="0"/>
                  </a:cubicBezTo>
                  <a:cubicBezTo>
                    <a:pt x="6763040" y="-24354"/>
                    <a:pt x="6979813" y="50374"/>
                    <a:pt x="7199466" y="0"/>
                  </a:cubicBezTo>
                  <a:cubicBezTo>
                    <a:pt x="7419119" y="-50374"/>
                    <a:pt x="7710070" y="33000"/>
                    <a:pt x="7847698" y="0"/>
                  </a:cubicBezTo>
                  <a:cubicBezTo>
                    <a:pt x="7983428" y="-457"/>
                    <a:pt x="8093716" y="92005"/>
                    <a:pt x="8105120" y="257422"/>
                  </a:cubicBezTo>
                  <a:cubicBezTo>
                    <a:pt x="8128585" y="414136"/>
                    <a:pt x="8071684" y="436273"/>
                    <a:pt x="8105120" y="572755"/>
                  </a:cubicBezTo>
                  <a:cubicBezTo>
                    <a:pt x="8138556" y="709237"/>
                    <a:pt x="8068077" y="737556"/>
                    <a:pt x="8105120" y="900959"/>
                  </a:cubicBezTo>
                  <a:lnTo>
                    <a:pt x="8105120" y="900959"/>
                  </a:lnTo>
                  <a:cubicBezTo>
                    <a:pt x="8146677" y="1007825"/>
                    <a:pt x="8094477" y="1145395"/>
                    <a:pt x="8105120" y="1287084"/>
                  </a:cubicBezTo>
                  <a:lnTo>
                    <a:pt x="8105120" y="1287079"/>
                  </a:lnTo>
                  <a:cubicBezTo>
                    <a:pt x="8113148" y="1427550"/>
                    <a:pt x="7992813" y="1572471"/>
                    <a:pt x="7847698" y="1544501"/>
                  </a:cubicBezTo>
                  <a:cubicBezTo>
                    <a:pt x="7625891" y="1584158"/>
                    <a:pt x="7593763" y="1525484"/>
                    <a:pt x="7378289" y="1544501"/>
                  </a:cubicBezTo>
                  <a:cubicBezTo>
                    <a:pt x="7162815" y="1563518"/>
                    <a:pt x="7067959" y="1521408"/>
                    <a:pt x="6953585" y="1544501"/>
                  </a:cubicBezTo>
                  <a:cubicBezTo>
                    <a:pt x="6839211" y="1567594"/>
                    <a:pt x="6717997" y="1512479"/>
                    <a:pt x="6528881" y="1544501"/>
                  </a:cubicBezTo>
                  <a:cubicBezTo>
                    <a:pt x="6339765" y="1576523"/>
                    <a:pt x="6243275" y="1492345"/>
                    <a:pt x="5970061" y="1544501"/>
                  </a:cubicBezTo>
                  <a:cubicBezTo>
                    <a:pt x="5696847" y="1596657"/>
                    <a:pt x="5603224" y="1532544"/>
                    <a:pt x="5500651" y="1544501"/>
                  </a:cubicBezTo>
                  <a:cubicBezTo>
                    <a:pt x="5398078" y="1556458"/>
                    <a:pt x="5060281" y="1532902"/>
                    <a:pt x="4897125" y="1544501"/>
                  </a:cubicBezTo>
                  <a:cubicBezTo>
                    <a:pt x="4733969" y="1556100"/>
                    <a:pt x="4589458" y="1527221"/>
                    <a:pt x="4427716" y="1544501"/>
                  </a:cubicBezTo>
                  <a:cubicBezTo>
                    <a:pt x="4265974" y="1561781"/>
                    <a:pt x="3802720" y="1423319"/>
                    <a:pt x="3377133" y="1544501"/>
                  </a:cubicBezTo>
                  <a:cubicBezTo>
                    <a:pt x="3206014" y="1585224"/>
                    <a:pt x="3053732" y="1516478"/>
                    <a:pt x="2931351" y="1544501"/>
                  </a:cubicBezTo>
                  <a:cubicBezTo>
                    <a:pt x="2808970" y="1572524"/>
                    <a:pt x="2613513" y="1526715"/>
                    <a:pt x="2465307" y="1544501"/>
                  </a:cubicBezTo>
                  <a:cubicBezTo>
                    <a:pt x="2317101" y="1562287"/>
                    <a:pt x="2069505" y="1522809"/>
                    <a:pt x="1938474" y="1544501"/>
                  </a:cubicBezTo>
                  <a:cubicBezTo>
                    <a:pt x="1807443" y="1566193"/>
                    <a:pt x="1616392" y="1540085"/>
                    <a:pt x="1350853" y="1544501"/>
                  </a:cubicBezTo>
                  <a:lnTo>
                    <a:pt x="1350853" y="1544501"/>
                  </a:lnTo>
                  <a:cubicBezTo>
                    <a:pt x="1157446" y="1555577"/>
                    <a:pt x="1054439" y="1517864"/>
                    <a:pt x="815072" y="1544501"/>
                  </a:cubicBezTo>
                  <a:cubicBezTo>
                    <a:pt x="575705" y="1571138"/>
                    <a:pt x="433580" y="1535279"/>
                    <a:pt x="257422" y="1544501"/>
                  </a:cubicBezTo>
                  <a:cubicBezTo>
                    <a:pt x="125590" y="1571800"/>
                    <a:pt x="15427" y="1432308"/>
                    <a:pt x="0" y="1287079"/>
                  </a:cubicBezTo>
                  <a:lnTo>
                    <a:pt x="0" y="1287084"/>
                  </a:lnTo>
                  <a:cubicBezTo>
                    <a:pt x="-165006" y="1210426"/>
                    <a:pt x="-161389" y="1084422"/>
                    <a:pt x="-369188" y="988990"/>
                  </a:cubicBezTo>
                  <a:cubicBezTo>
                    <a:pt x="-254101" y="941273"/>
                    <a:pt x="-147544" y="944915"/>
                    <a:pt x="0" y="900959"/>
                  </a:cubicBezTo>
                  <a:cubicBezTo>
                    <a:pt x="-14337" y="756699"/>
                    <a:pt x="16695" y="653992"/>
                    <a:pt x="0" y="566320"/>
                  </a:cubicBezTo>
                  <a:cubicBezTo>
                    <a:pt x="-16695" y="478648"/>
                    <a:pt x="16247" y="334215"/>
                    <a:pt x="0" y="2574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31750">
              <a:solidFill>
                <a:srgbClr val="6C4A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0000" spcFirstLastPara="1" rIns="180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4A37"/>
                </a:buClr>
                <a:buSzPts val="3200"/>
                <a:buFont typeface="Microsoft JhengHei"/>
                <a:buNone/>
              </a:pPr>
              <a:r>
                <a:rPr b="1" lang="zh-TW" sz="3200">
                  <a:solidFill>
                    <a:srgbClr val="6C4A3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腎臟的功能？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800"/>
                <a:buFont typeface="Microsoft JhengHei"/>
                <a:buNone/>
              </a:pPr>
              <a:r>
                <a:rPr b="1" lang="zh-TW" sz="2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形成尿液，排出體內的代謝廢物</a:t>
              </a:r>
              <a:endParaRPr b="1" sz="2800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628" name="Google Shape;628;p28"/>
          <p:cNvGrpSpPr/>
          <p:nvPr/>
        </p:nvGrpSpPr>
        <p:grpSpPr>
          <a:xfrm>
            <a:off x="772688" y="2872654"/>
            <a:ext cx="10762613" cy="2618956"/>
            <a:chOff x="772688" y="2872654"/>
            <a:chExt cx="10762613" cy="2618956"/>
          </a:xfrm>
        </p:grpSpPr>
        <p:pic>
          <p:nvPicPr>
            <p:cNvPr id="629" name="Google Shape;629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200554" y="2872654"/>
              <a:ext cx="2334747" cy="2618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0" name="Google Shape;630;p28"/>
            <p:cNvSpPr/>
            <p:nvPr/>
          </p:nvSpPr>
          <p:spPr>
            <a:xfrm>
              <a:off x="772688" y="2936948"/>
              <a:ext cx="8105121" cy="1544501"/>
            </a:xfrm>
            <a:custGeom>
              <a:rect b="b" l="l" r="r" t="t"/>
              <a:pathLst>
                <a:path extrusionOk="0" fill="none" h="1544501" w="8105121">
                  <a:moveTo>
                    <a:pt x="0" y="257422"/>
                  </a:moveTo>
                  <a:cubicBezTo>
                    <a:pt x="2490" y="112558"/>
                    <a:pt x="123200" y="9772"/>
                    <a:pt x="257422" y="0"/>
                  </a:cubicBezTo>
                  <a:cubicBezTo>
                    <a:pt x="477803" y="-11359"/>
                    <a:pt x="687601" y="3550"/>
                    <a:pt x="860948" y="0"/>
                  </a:cubicBezTo>
                  <a:cubicBezTo>
                    <a:pt x="1034295" y="-3550"/>
                    <a:pt x="1301669" y="32178"/>
                    <a:pt x="1464475" y="0"/>
                  </a:cubicBezTo>
                  <a:cubicBezTo>
                    <a:pt x="1627281" y="-32178"/>
                    <a:pt x="1758643" y="30012"/>
                    <a:pt x="2023295" y="0"/>
                  </a:cubicBezTo>
                  <a:cubicBezTo>
                    <a:pt x="2287947" y="-30012"/>
                    <a:pt x="2347913" y="17184"/>
                    <a:pt x="2671527" y="0"/>
                  </a:cubicBezTo>
                  <a:cubicBezTo>
                    <a:pt x="2995141" y="-17184"/>
                    <a:pt x="3021902" y="62642"/>
                    <a:pt x="3319759" y="0"/>
                  </a:cubicBezTo>
                  <a:cubicBezTo>
                    <a:pt x="3617616" y="-62642"/>
                    <a:pt x="3630298" y="38598"/>
                    <a:pt x="3923285" y="0"/>
                  </a:cubicBezTo>
                  <a:cubicBezTo>
                    <a:pt x="4216272" y="-38598"/>
                    <a:pt x="4440693" y="21031"/>
                    <a:pt x="4727987" y="0"/>
                  </a:cubicBezTo>
                  <a:lnTo>
                    <a:pt x="4727987" y="0"/>
                  </a:lnTo>
                  <a:cubicBezTo>
                    <a:pt x="4851867" y="-28385"/>
                    <a:pt x="5059557" y="49265"/>
                    <a:pt x="5254820" y="0"/>
                  </a:cubicBezTo>
                  <a:cubicBezTo>
                    <a:pt x="5450083" y="-49265"/>
                    <a:pt x="5629314" y="28694"/>
                    <a:pt x="5761390" y="0"/>
                  </a:cubicBezTo>
                  <a:cubicBezTo>
                    <a:pt x="5893466" y="-28694"/>
                    <a:pt x="6117641" y="16658"/>
                    <a:pt x="6267961" y="0"/>
                  </a:cubicBezTo>
                  <a:cubicBezTo>
                    <a:pt x="6418281" y="-16658"/>
                    <a:pt x="6619757" y="35586"/>
                    <a:pt x="6754268" y="0"/>
                  </a:cubicBezTo>
                  <a:cubicBezTo>
                    <a:pt x="6966790" y="-35734"/>
                    <a:pt x="7020500" y="29881"/>
                    <a:pt x="7268181" y="0"/>
                  </a:cubicBezTo>
                  <a:cubicBezTo>
                    <a:pt x="7515862" y="-29881"/>
                    <a:pt x="7575107" y="32723"/>
                    <a:pt x="7847699" y="0"/>
                  </a:cubicBezTo>
                  <a:cubicBezTo>
                    <a:pt x="8011216" y="-22105"/>
                    <a:pt x="8097815" y="139873"/>
                    <a:pt x="8105121" y="257422"/>
                  </a:cubicBezTo>
                  <a:cubicBezTo>
                    <a:pt x="8116898" y="399917"/>
                    <a:pt x="8091696" y="432597"/>
                    <a:pt x="8105121" y="592061"/>
                  </a:cubicBezTo>
                  <a:cubicBezTo>
                    <a:pt x="8118546" y="751525"/>
                    <a:pt x="8083535" y="750960"/>
                    <a:pt x="8105121" y="900959"/>
                  </a:cubicBezTo>
                  <a:cubicBezTo>
                    <a:pt x="8296710" y="1003915"/>
                    <a:pt x="8345238" y="1076979"/>
                    <a:pt x="8518158" y="1181512"/>
                  </a:cubicBezTo>
                  <a:cubicBezTo>
                    <a:pt x="8342203" y="1247237"/>
                    <a:pt x="8285110" y="1221882"/>
                    <a:pt x="8105121" y="1287084"/>
                  </a:cubicBezTo>
                  <a:lnTo>
                    <a:pt x="8105121" y="1287079"/>
                  </a:lnTo>
                  <a:cubicBezTo>
                    <a:pt x="8091236" y="1431009"/>
                    <a:pt x="7973878" y="1518782"/>
                    <a:pt x="7847699" y="1544501"/>
                  </a:cubicBezTo>
                  <a:cubicBezTo>
                    <a:pt x="7675344" y="1564627"/>
                    <a:pt x="7458912" y="1519899"/>
                    <a:pt x="7279115" y="1544501"/>
                  </a:cubicBezTo>
                  <a:cubicBezTo>
                    <a:pt x="7099318" y="1569103"/>
                    <a:pt x="6868423" y="1516141"/>
                    <a:pt x="6754268" y="1544501"/>
                  </a:cubicBezTo>
                  <a:cubicBezTo>
                    <a:pt x="6538849" y="1597728"/>
                    <a:pt x="6445438" y="1521776"/>
                    <a:pt x="6207172" y="1544501"/>
                  </a:cubicBezTo>
                  <a:cubicBezTo>
                    <a:pt x="5968906" y="1567226"/>
                    <a:pt x="5866620" y="1524913"/>
                    <a:pt x="5741128" y="1544501"/>
                  </a:cubicBezTo>
                  <a:cubicBezTo>
                    <a:pt x="5615636" y="1564089"/>
                    <a:pt x="5353818" y="1515648"/>
                    <a:pt x="5214294" y="1544501"/>
                  </a:cubicBezTo>
                  <a:cubicBezTo>
                    <a:pt x="5074770" y="1573354"/>
                    <a:pt x="4913622" y="1505660"/>
                    <a:pt x="4727987" y="1544501"/>
                  </a:cubicBezTo>
                  <a:lnTo>
                    <a:pt x="4727987" y="1544501"/>
                  </a:lnTo>
                  <a:cubicBezTo>
                    <a:pt x="4633871" y="1572649"/>
                    <a:pt x="4437660" y="1515236"/>
                    <a:pt x="4303283" y="1544501"/>
                  </a:cubicBezTo>
                  <a:cubicBezTo>
                    <a:pt x="4168906" y="1573766"/>
                    <a:pt x="3910616" y="1507123"/>
                    <a:pt x="3699757" y="1544501"/>
                  </a:cubicBezTo>
                  <a:cubicBezTo>
                    <a:pt x="3488898" y="1581879"/>
                    <a:pt x="3445939" y="1510039"/>
                    <a:pt x="3275053" y="1544501"/>
                  </a:cubicBezTo>
                  <a:cubicBezTo>
                    <a:pt x="3104167" y="1578963"/>
                    <a:pt x="2853069" y="1483529"/>
                    <a:pt x="2626821" y="1544501"/>
                  </a:cubicBezTo>
                  <a:cubicBezTo>
                    <a:pt x="2400573" y="1605473"/>
                    <a:pt x="2365508" y="1542219"/>
                    <a:pt x="2112706" y="1544501"/>
                  </a:cubicBezTo>
                  <a:cubicBezTo>
                    <a:pt x="1859905" y="1546783"/>
                    <a:pt x="1688024" y="1530838"/>
                    <a:pt x="1553886" y="1544501"/>
                  </a:cubicBezTo>
                  <a:cubicBezTo>
                    <a:pt x="1419748" y="1558164"/>
                    <a:pt x="1224890" y="1538926"/>
                    <a:pt x="1084477" y="1544501"/>
                  </a:cubicBezTo>
                  <a:cubicBezTo>
                    <a:pt x="944064" y="1550076"/>
                    <a:pt x="470134" y="1477946"/>
                    <a:pt x="257422" y="1544501"/>
                  </a:cubicBezTo>
                  <a:cubicBezTo>
                    <a:pt x="109798" y="1549163"/>
                    <a:pt x="5164" y="1429538"/>
                    <a:pt x="0" y="1287079"/>
                  </a:cubicBezTo>
                  <a:lnTo>
                    <a:pt x="0" y="1287084"/>
                  </a:lnTo>
                  <a:cubicBezTo>
                    <a:pt x="-15502" y="1203409"/>
                    <a:pt x="13497" y="1014836"/>
                    <a:pt x="0" y="900959"/>
                  </a:cubicBezTo>
                  <a:lnTo>
                    <a:pt x="0" y="900959"/>
                  </a:lnTo>
                  <a:cubicBezTo>
                    <a:pt x="-22495" y="785042"/>
                    <a:pt x="8363" y="662425"/>
                    <a:pt x="0" y="579191"/>
                  </a:cubicBezTo>
                  <a:cubicBezTo>
                    <a:pt x="-8363" y="495957"/>
                    <a:pt x="33343" y="329973"/>
                    <a:pt x="0" y="257422"/>
                  </a:cubicBezTo>
                  <a:close/>
                </a:path>
                <a:path extrusionOk="0" h="1544501" w="8105121">
                  <a:moveTo>
                    <a:pt x="0" y="257422"/>
                  </a:moveTo>
                  <a:cubicBezTo>
                    <a:pt x="-10518" y="108764"/>
                    <a:pt x="86286" y="10871"/>
                    <a:pt x="257422" y="0"/>
                  </a:cubicBezTo>
                  <a:cubicBezTo>
                    <a:pt x="469324" y="-28285"/>
                    <a:pt x="672411" y="25623"/>
                    <a:pt x="905654" y="0"/>
                  </a:cubicBezTo>
                  <a:cubicBezTo>
                    <a:pt x="1138897" y="-25623"/>
                    <a:pt x="1245542" y="37993"/>
                    <a:pt x="1419769" y="0"/>
                  </a:cubicBezTo>
                  <a:cubicBezTo>
                    <a:pt x="1593996" y="-37993"/>
                    <a:pt x="1782509" y="34585"/>
                    <a:pt x="1889178" y="0"/>
                  </a:cubicBezTo>
                  <a:cubicBezTo>
                    <a:pt x="1995847" y="-34585"/>
                    <a:pt x="2245888" y="60190"/>
                    <a:pt x="2492705" y="0"/>
                  </a:cubicBezTo>
                  <a:cubicBezTo>
                    <a:pt x="2739522" y="-60190"/>
                    <a:pt x="2766622" y="153"/>
                    <a:pt x="3006819" y="0"/>
                  </a:cubicBezTo>
                  <a:cubicBezTo>
                    <a:pt x="3247016" y="-153"/>
                    <a:pt x="3471572" y="62819"/>
                    <a:pt x="3655051" y="0"/>
                  </a:cubicBezTo>
                  <a:cubicBezTo>
                    <a:pt x="3838530" y="-62819"/>
                    <a:pt x="3990451" y="40709"/>
                    <a:pt x="4124461" y="0"/>
                  </a:cubicBezTo>
                  <a:cubicBezTo>
                    <a:pt x="4258471" y="-40709"/>
                    <a:pt x="4470073" y="48435"/>
                    <a:pt x="4727987" y="0"/>
                  </a:cubicBezTo>
                  <a:lnTo>
                    <a:pt x="4727987" y="0"/>
                  </a:lnTo>
                  <a:cubicBezTo>
                    <a:pt x="4949865" y="-6739"/>
                    <a:pt x="5060219" y="15630"/>
                    <a:pt x="5173769" y="0"/>
                  </a:cubicBezTo>
                  <a:cubicBezTo>
                    <a:pt x="5287319" y="-15630"/>
                    <a:pt x="5488108" y="12236"/>
                    <a:pt x="5660076" y="0"/>
                  </a:cubicBezTo>
                  <a:cubicBezTo>
                    <a:pt x="5832044" y="-12236"/>
                    <a:pt x="6007522" y="51272"/>
                    <a:pt x="6146384" y="0"/>
                  </a:cubicBezTo>
                  <a:cubicBezTo>
                    <a:pt x="6285246" y="-51272"/>
                    <a:pt x="6597615" y="44657"/>
                    <a:pt x="6754268" y="0"/>
                  </a:cubicBezTo>
                  <a:cubicBezTo>
                    <a:pt x="6965155" y="-36849"/>
                    <a:pt x="7034052" y="41458"/>
                    <a:pt x="7290049" y="0"/>
                  </a:cubicBezTo>
                  <a:cubicBezTo>
                    <a:pt x="7546046" y="-41458"/>
                    <a:pt x="7722301" y="51915"/>
                    <a:pt x="7847699" y="0"/>
                  </a:cubicBezTo>
                  <a:cubicBezTo>
                    <a:pt x="7983429" y="-457"/>
                    <a:pt x="8093717" y="92005"/>
                    <a:pt x="8105121" y="257422"/>
                  </a:cubicBezTo>
                  <a:cubicBezTo>
                    <a:pt x="8128586" y="414136"/>
                    <a:pt x="8071685" y="436273"/>
                    <a:pt x="8105121" y="572755"/>
                  </a:cubicBezTo>
                  <a:cubicBezTo>
                    <a:pt x="8138557" y="709237"/>
                    <a:pt x="8068078" y="737556"/>
                    <a:pt x="8105121" y="900959"/>
                  </a:cubicBezTo>
                  <a:cubicBezTo>
                    <a:pt x="8260353" y="1006145"/>
                    <a:pt x="8329056" y="1106034"/>
                    <a:pt x="8518158" y="1181512"/>
                  </a:cubicBezTo>
                  <a:cubicBezTo>
                    <a:pt x="8317742" y="1238054"/>
                    <a:pt x="8215207" y="1253624"/>
                    <a:pt x="8105121" y="1287084"/>
                  </a:cubicBezTo>
                  <a:lnTo>
                    <a:pt x="8105121" y="1287079"/>
                  </a:lnTo>
                  <a:cubicBezTo>
                    <a:pt x="8074714" y="1445284"/>
                    <a:pt x="7996343" y="1507479"/>
                    <a:pt x="7847699" y="1544501"/>
                  </a:cubicBezTo>
                  <a:cubicBezTo>
                    <a:pt x="7736167" y="1548594"/>
                    <a:pt x="7448227" y="1493671"/>
                    <a:pt x="7333786" y="1544501"/>
                  </a:cubicBezTo>
                  <a:cubicBezTo>
                    <a:pt x="7219345" y="1595331"/>
                    <a:pt x="7021319" y="1520134"/>
                    <a:pt x="6754268" y="1544501"/>
                  </a:cubicBezTo>
                  <a:cubicBezTo>
                    <a:pt x="6632199" y="1599836"/>
                    <a:pt x="6475117" y="1514560"/>
                    <a:pt x="6227435" y="1544501"/>
                  </a:cubicBezTo>
                  <a:cubicBezTo>
                    <a:pt x="5979753" y="1574442"/>
                    <a:pt x="5984516" y="1500875"/>
                    <a:pt x="5781653" y="1544501"/>
                  </a:cubicBezTo>
                  <a:cubicBezTo>
                    <a:pt x="5578790" y="1588127"/>
                    <a:pt x="5488137" y="1539333"/>
                    <a:pt x="5295346" y="1544501"/>
                  </a:cubicBezTo>
                  <a:cubicBezTo>
                    <a:pt x="5102555" y="1549669"/>
                    <a:pt x="4843033" y="1506010"/>
                    <a:pt x="4727987" y="1544501"/>
                  </a:cubicBezTo>
                  <a:lnTo>
                    <a:pt x="4727987" y="1544501"/>
                  </a:lnTo>
                  <a:cubicBezTo>
                    <a:pt x="4564204" y="1579068"/>
                    <a:pt x="4319297" y="1478201"/>
                    <a:pt x="4169166" y="1544501"/>
                  </a:cubicBezTo>
                  <a:cubicBezTo>
                    <a:pt x="4019035" y="1610801"/>
                    <a:pt x="3894338" y="1489206"/>
                    <a:pt x="3699757" y="1544501"/>
                  </a:cubicBezTo>
                  <a:cubicBezTo>
                    <a:pt x="3505176" y="1599796"/>
                    <a:pt x="3371056" y="1494265"/>
                    <a:pt x="3275053" y="1544501"/>
                  </a:cubicBezTo>
                  <a:cubicBezTo>
                    <a:pt x="3179050" y="1594737"/>
                    <a:pt x="3000841" y="1542086"/>
                    <a:pt x="2805644" y="1544501"/>
                  </a:cubicBezTo>
                  <a:cubicBezTo>
                    <a:pt x="2610447" y="1546916"/>
                    <a:pt x="2366650" y="1489234"/>
                    <a:pt x="2202118" y="1544501"/>
                  </a:cubicBezTo>
                  <a:cubicBezTo>
                    <a:pt x="2037586" y="1599768"/>
                    <a:pt x="1900685" y="1524723"/>
                    <a:pt x="1732708" y="1544501"/>
                  </a:cubicBezTo>
                  <a:cubicBezTo>
                    <a:pt x="1564731" y="1564279"/>
                    <a:pt x="1452692" y="1513137"/>
                    <a:pt x="1308005" y="1544501"/>
                  </a:cubicBezTo>
                  <a:cubicBezTo>
                    <a:pt x="1163318" y="1575865"/>
                    <a:pt x="974667" y="1504764"/>
                    <a:pt x="838595" y="1544501"/>
                  </a:cubicBezTo>
                  <a:cubicBezTo>
                    <a:pt x="702523" y="1584238"/>
                    <a:pt x="447811" y="1526518"/>
                    <a:pt x="257422" y="1544501"/>
                  </a:cubicBezTo>
                  <a:cubicBezTo>
                    <a:pt x="101858" y="1546107"/>
                    <a:pt x="23682" y="1454123"/>
                    <a:pt x="0" y="1287079"/>
                  </a:cubicBezTo>
                  <a:lnTo>
                    <a:pt x="0" y="1287084"/>
                  </a:lnTo>
                  <a:cubicBezTo>
                    <a:pt x="-44980" y="1151006"/>
                    <a:pt x="3211" y="1090997"/>
                    <a:pt x="0" y="900959"/>
                  </a:cubicBezTo>
                  <a:lnTo>
                    <a:pt x="0" y="900959"/>
                  </a:lnTo>
                  <a:cubicBezTo>
                    <a:pt x="-26311" y="805829"/>
                    <a:pt x="25092" y="705704"/>
                    <a:pt x="0" y="579191"/>
                  </a:cubicBezTo>
                  <a:cubicBezTo>
                    <a:pt x="-25092" y="452678"/>
                    <a:pt x="37494" y="342044"/>
                    <a:pt x="0" y="2574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31750">
              <a:solidFill>
                <a:srgbClr val="6C4A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0000" spcFirstLastPara="1" rIns="180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4A37"/>
                </a:buClr>
                <a:buSzPts val="3200"/>
                <a:buFont typeface="Microsoft JhengHei"/>
                <a:buNone/>
              </a:pPr>
              <a:r>
                <a:rPr b="1" lang="zh-TW" sz="3200">
                  <a:solidFill>
                    <a:srgbClr val="6C4A3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如何知道腎臟生病了？</a:t>
              </a:r>
              <a:endParaRPr b="1" sz="3200">
                <a:solidFill>
                  <a:srgbClr val="6C4A37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800"/>
                <a:buFont typeface="Microsoft JhengHei"/>
                <a:buNone/>
              </a:pPr>
              <a:r>
                <a:rPr b="1" lang="zh-TW" sz="2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五字訣（泡、水、高、貧、倦）、尿液檢查</a:t>
              </a:r>
              <a:endParaRPr/>
            </a:p>
          </p:txBody>
        </p:sp>
      </p:grpSp>
      <p:grpSp>
        <p:nvGrpSpPr>
          <p:cNvPr id="631" name="Google Shape;631;p28"/>
          <p:cNvGrpSpPr/>
          <p:nvPr/>
        </p:nvGrpSpPr>
        <p:grpSpPr>
          <a:xfrm>
            <a:off x="130420" y="4702748"/>
            <a:ext cx="11404882" cy="2637450"/>
            <a:chOff x="130420" y="4702748"/>
            <a:chExt cx="11404882" cy="2637450"/>
          </a:xfrm>
        </p:grpSpPr>
        <p:sp>
          <p:nvSpPr>
            <p:cNvPr id="632" name="Google Shape;632;p28"/>
            <p:cNvSpPr/>
            <p:nvPr/>
          </p:nvSpPr>
          <p:spPr>
            <a:xfrm>
              <a:off x="3596100" y="4748564"/>
              <a:ext cx="7939202" cy="1544501"/>
            </a:xfrm>
            <a:custGeom>
              <a:rect b="b" l="l" r="r" t="t"/>
              <a:pathLst>
                <a:path extrusionOk="0" fill="none" h="1544501" w="7939202">
                  <a:moveTo>
                    <a:pt x="0" y="257422"/>
                  </a:moveTo>
                  <a:cubicBezTo>
                    <a:pt x="20234" y="123771"/>
                    <a:pt x="88616" y="4919"/>
                    <a:pt x="257422" y="0"/>
                  </a:cubicBezTo>
                  <a:cubicBezTo>
                    <a:pt x="437859" y="-383"/>
                    <a:pt x="567883" y="3059"/>
                    <a:pt x="779653" y="0"/>
                  </a:cubicBezTo>
                  <a:cubicBezTo>
                    <a:pt x="991423" y="-3059"/>
                    <a:pt x="1106255" y="48863"/>
                    <a:pt x="1323200" y="0"/>
                  </a:cubicBezTo>
                  <a:lnTo>
                    <a:pt x="1323200" y="0"/>
                  </a:lnTo>
                  <a:cubicBezTo>
                    <a:pt x="1565545" y="-20661"/>
                    <a:pt x="1609355" y="14691"/>
                    <a:pt x="1839248" y="0"/>
                  </a:cubicBezTo>
                  <a:cubicBezTo>
                    <a:pt x="2069141" y="-14691"/>
                    <a:pt x="2118850" y="8545"/>
                    <a:pt x="2355297" y="0"/>
                  </a:cubicBezTo>
                  <a:cubicBezTo>
                    <a:pt x="2591744" y="-8545"/>
                    <a:pt x="2730559" y="8145"/>
                    <a:pt x="2871345" y="0"/>
                  </a:cubicBezTo>
                  <a:cubicBezTo>
                    <a:pt x="3012131" y="-8145"/>
                    <a:pt x="3097010" y="6952"/>
                    <a:pt x="3308001" y="0"/>
                  </a:cubicBezTo>
                  <a:cubicBezTo>
                    <a:pt x="3490301" y="-57265"/>
                    <a:pt x="3672029" y="43238"/>
                    <a:pt x="3942199" y="0"/>
                  </a:cubicBezTo>
                  <a:cubicBezTo>
                    <a:pt x="4212369" y="-43238"/>
                    <a:pt x="4244719" y="53604"/>
                    <a:pt x="4401446" y="0"/>
                  </a:cubicBezTo>
                  <a:cubicBezTo>
                    <a:pt x="4558173" y="-53604"/>
                    <a:pt x="4715957" y="29066"/>
                    <a:pt x="4948168" y="0"/>
                  </a:cubicBezTo>
                  <a:cubicBezTo>
                    <a:pt x="5180379" y="-29066"/>
                    <a:pt x="5322117" y="26095"/>
                    <a:pt x="5538628" y="0"/>
                  </a:cubicBezTo>
                  <a:cubicBezTo>
                    <a:pt x="5755139" y="-26095"/>
                    <a:pt x="5951272" y="54130"/>
                    <a:pt x="6172826" y="0"/>
                  </a:cubicBezTo>
                  <a:cubicBezTo>
                    <a:pt x="6394380" y="-54130"/>
                    <a:pt x="6615944" y="30412"/>
                    <a:pt x="6763286" y="0"/>
                  </a:cubicBezTo>
                  <a:cubicBezTo>
                    <a:pt x="6910628" y="-30412"/>
                    <a:pt x="7477399" y="66526"/>
                    <a:pt x="7681780" y="0"/>
                  </a:cubicBezTo>
                  <a:cubicBezTo>
                    <a:pt x="7810606" y="-1275"/>
                    <a:pt x="7900378" y="132258"/>
                    <a:pt x="7939202" y="257422"/>
                  </a:cubicBezTo>
                  <a:cubicBezTo>
                    <a:pt x="7964068" y="417549"/>
                    <a:pt x="7927415" y="492765"/>
                    <a:pt x="7939202" y="579191"/>
                  </a:cubicBezTo>
                  <a:cubicBezTo>
                    <a:pt x="7950989" y="665617"/>
                    <a:pt x="7915975" y="798390"/>
                    <a:pt x="7939202" y="900959"/>
                  </a:cubicBezTo>
                  <a:lnTo>
                    <a:pt x="7939202" y="900959"/>
                  </a:lnTo>
                  <a:cubicBezTo>
                    <a:pt x="7948022" y="1085879"/>
                    <a:pt x="7911204" y="1096294"/>
                    <a:pt x="7939202" y="1287084"/>
                  </a:cubicBezTo>
                  <a:lnTo>
                    <a:pt x="7939202" y="1287079"/>
                  </a:lnTo>
                  <a:cubicBezTo>
                    <a:pt x="7936036" y="1428868"/>
                    <a:pt x="7788199" y="1556542"/>
                    <a:pt x="7681780" y="1544501"/>
                  </a:cubicBezTo>
                  <a:cubicBezTo>
                    <a:pt x="7470852" y="1547326"/>
                    <a:pt x="7319242" y="1505425"/>
                    <a:pt x="7222533" y="1544501"/>
                  </a:cubicBezTo>
                  <a:cubicBezTo>
                    <a:pt x="7125824" y="1583577"/>
                    <a:pt x="6888480" y="1528862"/>
                    <a:pt x="6763286" y="1544501"/>
                  </a:cubicBezTo>
                  <a:cubicBezTo>
                    <a:pt x="6638092" y="1560140"/>
                    <a:pt x="6440889" y="1502312"/>
                    <a:pt x="6129088" y="1544501"/>
                  </a:cubicBezTo>
                  <a:cubicBezTo>
                    <a:pt x="5817287" y="1586690"/>
                    <a:pt x="5773162" y="1540201"/>
                    <a:pt x="5494891" y="1544501"/>
                  </a:cubicBezTo>
                  <a:cubicBezTo>
                    <a:pt x="5216620" y="1548801"/>
                    <a:pt x="5209766" y="1544382"/>
                    <a:pt x="4948168" y="1544501"/>
                  </a:cubicBezTo>
                  <a:cubicBezTo>
                    <a:pt x="4686570" y="1544620"/>
                    <a:pt x="4546826" y="1542293"/>
                    <a:pt x="4313970" y="1544501"/>
                  </a:cubicBezTo>
                  <a:cubicBezTo>
                    <a:pt x="4081114" y="1546709"/>
                    <a:pt x="3559697" y="1513290"/>
                    <a:pt x="3308001" y="1544501"/>
                  </a:cubicBezTo>
                  <a:cubicBezTo>
                    <a:pt x="3158873" y="1551286"/>
                    <a:pt x="2944281" y="1508183"/>
                    <a:pt x="2791953" y="1544501"/>
                  </a:cubicBezTo>
                  <a:cubicBezTo>
                    <a:pt x="2639625" y="1580819"/>
                    <a:pt x="2529053" y="1502305"/>
                    <a:pt x="2335449" y="1544501"/>
                  </a:cubicBezTo>
                  <a:cubicBezTo>
                    <a:pt x="2141845" y="1586697"/>
                    <a:pt x="2027935" y="1538420"/>
                    <a:pt x="1878944" y="1544501"/>
                  </a:cubicBezTo>
                  <a:cubicBezTo>
                    <a:pt x="1729954" y="1550582"/>
                    <a:pt x="1497900" y="1523270"/>
                    <a:pt x="1323200" y="1544501"/>
                  </a:cubicBezTo>
                  <a:lnTo>
                    <a:pt x="1323200" y="1544501"/>
                  </a:lnTo>
                  <a:cubicBezTo>
                    <a:pt x="1104630" y="1556703"/>
                    <a:pt x="1004807" y="1497820"/>
                    <a:pt x="800969" y="1544501"/>
                  </a:cubicBezTo>
                  <a:cubicBezTo>
                    <a:pt x="597131" y="1591182"/>
                    <a:pt x="386350" y="1541892"/>
                    <a:pt x="257422" y="1544501"/>
                  </a:cubicBezTo>
                  <a:cubicBezTo>
                    <a:pt x="127012" y="1544245"/>
                    <a:pt x="28316" y="1400215"/>
                    <a:pt x="0" y="1287079"/>
                  </a:cubicBezTo>
                  <a:lnTo>
                    <a:pt x="0" y="1287084"/>
                  </a:lnTo>
                  <a:cubicBezTo>
                    <a:pt x="-125785" y="1179230"/>
                    <a:pt x="-181231" y="1093907"/>
                    <a:pt x="-393070" y="940864"/>
                  </a:cubicBezTo>
                  <a:cubicBezTo>
                    <a:pt x="-277119" y="919005"/>
                    <a:pt x="-117386" y="952568"/>
                    <a:pt x="0" y="900959"/>
                  </a:cubicBezTo>
                  <a:cubicBezTo>
                    <a:pt x="-239" y="836753"/>
                    <a:pt x="24657" y="732466"/>
                    <a:pt x="0" y="585626"/>
                  </a:cubicBezTo>
                  <a:cubicBezTo>
                    <a:pt x="-24657" y="438786"/>
                    <a:pt x="13694" y="418405"/>
                    <a:pt x="0" y="257422"/>
                  </a:cubicBezTo>
                  <a:close/>
                </a:path>
                <a:path extrusionOk="0" h="1544501" w="7939202">
                  <a:moveTo>
                    <a:pt x="0" y="257422"/>
                  </a:moveTo>
                  <a:cubicBezTo>
                    <a:pt x="-10518" y="108764"/>
                    <a:pt x="86286" y="10871"/>
                    <a:pt x="257422" y="0"/>
                  </a:cubicBezTo>
                  <a:cubicBezTo>
                    <a:pt x="408258" y="-2855"/>
                    <a:pt x="663599" y="57349"/>
                    <a:pt x="811627" y="0"/>
                  </a:cubicBezTo>
                  <a:cubicBezTo>
                    <a:pt x="959656" y="-57349"/>
                    <a:pt x="1207287" y="27055"/>
                    <a:pt x="1323200" y="0"/>
                  </a:cubicBezTo>
                  <a:lnTo>
                    <a:pt x="1323200" y="0"/>
                  </a:lnTo>
                  <a:cubicBezTo>
                    <a:pt x="1422042" y="-22747"/>
                    <a:pt x="1676417" y="46932"/>
                    <a:pt x="1779704" y="0"/>
                  </a:cubicBezTo>
                  <a:cubicBezTo>
                    <a:pt x="1882991" y="-46932"/>
                    <a:pt x="2149071" y="14188"/>
                    <a:pt x="2315601" y="0"/>
                  </a:cubicBezTo>
                  <a:cubicBezTo>
                    <a:pt x="2482131" y="-14188"/>
                    <a:pt x="2592885" y="19484"/>
                    <a:pt x="2772105" y="0"/>
                  </a:cubicBezTo>
                  <a:cubicBezTo>
                    <a:pt x="2951325" y="-19484"/>
                    <a:pt x="3044048" y="44177"/>
                    <a:pt x="3308001" y="0"/>
                  </a:cubicBezTo>
                  <a:cubicBezTo>
                    <a:pt x="3519980" y="-48366"/>
                    <a:pt x="3720369" y="38757"/>
                    <a:pt x="3942199" y="0"/>
                  </a:cubicBezTo>
                  <a:cubicBezTo>
                    <a:pt x="4164029" y="-38757"/>
                    <a:pt x="4289942" y="38140"/>
                    <a:pt x="4401446" y="0"/>
                  </a:cubicBezTo>
                  <a:cubicBezTo>
                    <a:pt x="4512950" y="-38140"/>
                    <a:pt x="4751123" y="13400"/>
                    <a:pt x="4948168" y="0"/>
                  </a:cubicBezTo>
                  <a:cubicBezTo>
                    <a:pt x="5145213" y="-13400"/>
                    <a:pt x="5286823" y="14860"/>
                    <a:pt x="5538628" y="0"/>
                  </a:cubicBezTo>
                  <a:cubicBezTo>
                    <a:pt x="5790433" y="-14860"/>
                    <a:pt x="5801752" y="15385"/>
                    <a:pt x="5954137" y="0"/>
                  </a:cubicBezTo>
                  <a:cubicBezTo>
                    <a:pt x="6106522" y="-15385"/>
                    <a:pt x="6350301" y="35034"/>
                    <a:pt x="6500860" y="0"/>
                  </a:cubicBezTo>
                  <a:cubicBezTo>
                    <a:pt x="6651419" y="-35034"/>
                    <a:pt x="6920144" y="30094"/>
                    <a:pt x="7047582" y="0"/>
                  </a:cubicBezTo>
                  <a:cubicBezTo>
                    <a:pt x="7175020" y="-30094"/>
                    <a:pt x="7451152" y="57223"/>
                    <a:pt x="7681780" y="0"/>
                  </a:cubicBezTo>
                  <a:cubicBezTo>
                    <a:pt x="7817510" y="-457"/>
                    <a:pt x="7927798" y="92005"/>
                    <a:pt x="7939202" y="257422"/>
                  </a:cubicBezTo>
                  <a:cubicBezTo>
                    <a:pt x="7962667" y="414136"/>
                    <a:pt x="7905766" y="436273"/>
                    <a:pt x="7939202" y="572755"/>
                  </a:cubicBezTo>
                  <a:cubicBezTo>
                    <a:pt x="7972638" y="709237"/>
                    <a:pt x="7902159" y="737556"/>
                    <a:pt x="7939202" y="900959"/>
                  </a:cubicBezTo>
                  <a:lnTo>
                    <a:pt x="7939202" y="900959"/>
                  </a:lnTo>
                  <a:cubicBezTo>
                    <a:pt x="7980759" y="1007825"/>
                    <a:pt x="7928559" y="1145395"/>
                    <a:pt x="7939202" y="1287084"/>
                  </a:cubicBezTo>
                  <a:lnTo>
                    <a:pt x="7939202" y="1287079"/>
                  </a:lnTo>
                  <a:cubicBezTo>
                    <a:pt x="7947230" y="1427550"/>
                    <a:pt x="7826895" y="1572471"/>
                    <a:pt x="7681780" y="1544501"/>
                  </a:cubicBezTo>
                  <a:cubicBezTo>
                    <a:pt x="7471441" y="1596781"/>
                    <a:pt x="7444290" y="1536082"/>
                    <a:pt x="7222533" y="1544501"/>
                  </a:cubicBezTo>
                  <a:cubicBezTo>
                    <a:pt x="7000776" y="1552920"/>
                    <a:pt x="6922753" y="1529362"/>
                    <a:pt x="6807024" y="1544501"/>
                  </a:cubicBezTo>
                  <a:cubicBezTo>
                    <a:pt x="6691295" y="1559640"/>
                    <a:pt x="6485019" y="1543571"/>
                    <a:pt x="6391515" y="1544501"/>
                  </a:cubicBezTo>
                  <a:cubicBezTo>
                    <a:pt x="6298011" y="1545431"/>
                    <a:pt x="6051749" y="1506465"/>
                    <a:pt x="5844793" y="1544501"/>
                  </a:cubicBezTo>
                  <a:cubicBezTo>
                    <a:pt x="5637837" y="1582537"/>
                    <a:pt x="5503289" y="1508362"/>
                    <a:pt x="5385546" y="1544501"/>
                  </a:cubicBezTo>
                  <a:cubicBezTo>
                    <a:pt x="5267803" y="1580640"/>
                    <a:pt x="4922113" y="1486303"/>
                    <a:pt x="4795086" y="1544501"/>
                  </a:cubicBezTo>
                  <a:cubicBezTo>
                    <a:pt x="4668059" y="1602699"/>
                    <a:pt x="4440008" y="1536700"/>
                    <a:pt x="4335839" y="1544501"/>
                  </a:cubicBezTo>
                  <a:cubicBezTo>
                    <a:pt x="4231670" y="1552302"/>
                    <a:pt x="3588234" y="1542153"/>
                    <a:pt x="3308001" y="1544501"/>
                  </a:cubicBezTo>
                  <a:cubicBezTo>
                    <a:pt x="3109675" y="1582512"/>
                    <a:pt x="3046837" y="1508296"/>
                    <a:pt x="2871345" y="1544501"/>
                  </a:cubicBezTo>
                  <a:cubicBezTo>
                    <a:pt x="2695853" y="1580706"/>
                    <a:pt x="2595822" y="1541272"/>
                    <a:pt x="2414841" y="1544501"/>
                  </a:cubicBezTo>
                  <a:cubicBezTo>
                    <a:pt x="2233860" y="1547730"/>
                    <a:pt x="2060350" y="1484837"/>
                    <a:pt x="1898792" y="1544501"/>
                  </a:cubicBezTo>
                  <a:cubicBezTo>
                    <a:pt x="1737234" y="1604165"/>
                    <a:pt x="1600993" y="1512842"/>
                    <a:pt x="1323200" y="1544501"/>
                  </a:cubicBezTo>
                  <a:lnTo>
                    <a:pt x="1323200" y="1544501"/>
                  </a:lnTo>
                  <a:cubicBezTo>
                    <a:pt x="1112727" y="1548495"/>
                    <a:pt x="1028780" y="1522277"/>
                    <a:pt x="800969" y="1544501"/>
                  </a:cubicBezTo>
                  <a:cubicBezTo>
                    <a:pt x="573158" y="1566725"/>
                    <a:pt x="439988" y="1529251"/>
                    <a:pt x="257422" y="1544501"/>
                  </a:cubicBezTo>
                  <a:cubicBezTo>
                    <a:pt x="125590" y="1571800"/>
                    <a:pt x="15427" y="1432308"/>
                    <a:pt x="0" y="1287079"/>
                  </a:cubicBezTo>
                  <a:lnTo>
                    <a:pt x="0" y="1287084"/>
                  </a:lnTo>
                  <a:cubicBezTo>
                    <a:pt x="-204672" y="1151627"/>
                    <a:pt x="-248431" y="1058991"/>
                    <a:pt x="-393070" y="940864"/>
                  </a:cubicBezTo>
                  <a:cubicBezTo>
                    <a:pt x="-310958" y="897597"/>
                    <a:pt x="-126921" y="955971"/>
                    <a:pt x="0" y="900959"/>
                  </a:cubicBezTo>
                  <a:cubicBezTo>
                    <a:pt x="-14337" y="756699"/>
                    <a:pt x="16695" y="653992"/>
                    <a:pt x="0" y="566320"/>
                  </a:cubicBezTo>
                  <a:cubicBezTo>
                    <a:pt x="-16695" y="478648"/>
                    <a:pt x="16247" y="334215"/>
                    <a:pt x="0" y="25742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31750">
              <a:solidFill>
                <a:srgbClr val="6C4A3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180000" spcFirstLastPara="1" rIns="18000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C4A37"/>
                </a:buClr>
                <a:buSzPts val="3200"/>
                <a:buFont typeface="Microsoft JhengHei"/>
                <a:buNone/>
              </a:pPr>
              <a:r>
                <a:rPr b="1" lang="zh-TW" sz="3200">
                  <a:solidFill>
                    <a:srgbClr val="6C4A3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如何保護腎臟？</a:t>
              </a:r>
              <a:br>
                <a:rPr b="1" lang="zh-TW" sz="4000">
                  <a:solidFill>
                    <a:srgbClr val="6C4A3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b="1" lang="zh-TW" sz="2800">
                  <a:solidFill>
                    <a:srgbClr val="C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三多三少！四不一沒有</a:t>
              </a:r>
              <a:endParaRPr/>
            </a:p>
          </p:txBody>
        </p:sp>
        <p:pic>
          <p:nvPicPr>
            <p:cNvPr id="633" name="Google Shape;633;p28"/>
            <p:cNvPicPr preferRelativeResize="0"/>
            <p:nvPr/>
          </p:nvPicPr>
          <p:blipFill rotWithShape="1">
            <a:blip r:embed="rId5">
              <a:alphaModFix/>
            </a:blip>
            <a:srcRect b="-19089" l="0" r="0" t="1"/>
            <a:stretch/>
          </p:blipFill>
          <p:spPr>
            <a:xfrm flipH="1">
              <a:off x="130420" y="4702748"/>
              <a:ext cx="3226749" cy="26374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/>
          <p:nvPr>
            <p:ph type="ctrTitle"/>
          </p:nvPr>
        </p:nvSpPr>
        <p:spPr>
          <a:xfrm>
            <a:off x="1524000" y="1857829"/>
            <a:ext cx="9144000" cy="2102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6000"/>
              <a:buFont typeface="Montserrat SemiBold"/>
              <a:buNone/>
            </a:pPr>
            <a:r>
              <a:rPr lang="zh-TW"/>
              <a:t>感謝大家</a:t>
            </a:r>
            <a:endParaRPr/>
          </a:p>
        </p:txBody>
      </p:sp>
      <p:sp>
        <p:nvSpPr>
          <p:cNvPr id="639" name="Google Shape;639;p29"/>
          <p:cNvSpPr txBox="1"/>
          <p:nvPr>
            <p:ph idx="1" type="subTitle"/>
          </p:nvPr>
        </p:nvSpPr>
        <p:spPr>
          <a:xfrm>
            <a:off x="1524000" y="405198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</a:pPr>
            <a:r>
              <a:rPr lang="zh-TW"/>
              <a:t>讓我們一起成為腎騎士的最佳夥伴！</a:t>
            </a:r>
            <a:endParaRPr/>
          </a:p>
        </p:txBody>
      </p:sp>
      <p:pic>
        <p:nvPicPr>
          <p:cNvPr descr="一張含有 文字, 玩具, 向量圖形 的圖片&#10;&#10;自動產生的描述" id="640" name="Google Shape;6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2399" y="330014"/>
            <a:ext cx="4505164" cy="40519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玩具, 向量圖形 的圖片&#10;&#10;自動產生的描述" id="641" name="Google Shape;64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369456"/>
            <a:ext cx="4546752" cy="448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ontserrat SemiBold"/>
              <a:buNone/>
            </a:pPr>
            <a:r>
              <a:rPr lang="zh-TW"/>
              <a:t>你的健康守護者～腎騎士</a:t>
            </a:r>
            <a:endParaRPr/>
          </a:p>
        </p:txBody>
      </p:sp>
      <p:sp>
        <p:nvSpPr>
          <p:cNvPr id="182" name="Google Shape;182;p3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/>
              <a:t>找尋你的專屬腎騎士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/>
              <a:t>腎騎士的機密任務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30"/>
          <p:cNvSpPr txBox="1"/>
          <p:nvPr>
            <p:ph idx="1" type="body"/>
          </p:nvPr>
        </p:nvSpPr>
        <p:spPr>
          <a:xfrm>
            <a:off x="841829" y="1851102"/>
            <a:ext cx="10508342" cy="4157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rabicPeriod"/>
            </a:pPr>
            <a:r>
              <a:rPr lang="zh-TW" sz="2800"/>
              <a:t>衛生福利部國民健康署。慢性腎臟病健康管理手冊(2018) 。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rabicPeriod"/>
            </a:pPr>
            <a:r>
              <a:rPr lang="zh-TW" sz="2800"/>
              <a:t>國家衛生研究院。台灣慢性腎臟病臨床診療指引(2015)。</a:t>
            </a:r>
            <a:endParaRPr sz="2800"/>
          </a:p>
          <a:p>
            <a:pPr indent="-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AutoNum type="arabicPeriod"/>
            </a:pPr>
            <a:r>
              <a:rPr lang="zh-TW" sz="2800"/>
              <a:t>常春月刊 第453期(2020)。</a:t>
            </a:r>
            <a:endParaRPr sz="2800"/>
          </a:p>
          <a:p>
            <a:pPr indent="-2794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800"/>
              <a:buFont typeface="Montserrat SemiBold"/>
              <a:buNone/>
            </a:pPr>
            <a:r>
              <a:t/>
            </a:r>
            <a:endParaRPr sz="2800"/>
          </a:p>
        </p:txBody>
      </p:sp>
      <p:sp>
        <p:nvSpPr>
          <p:cNvPr id="647" name="Google Shape;647;p30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524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None/>
            </a:pPr>
            <a:r>
              <a:t/>
            </a:r>
            <a:endParaRPr/>
          </a:p>
        </p:txBody>
      </p:sp>
      <p:sp>
        <p:nvSpPr>
          <p:cNvPr id="648" name="Google Shape;648;p30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9" name="Google Shape;649;p30"/>
          <p:cNvSpPr txBox="1"/>
          <p:nvPr>
            <p:ph type="title"/>
          </p:nvPr>
        </p:nvSpPr>
        <p:spPr>
          <a:xfrm>
            <a:off x="449943" y="365126"/>
            <a:ext cx="11292114" cy="8540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3600"/>
              <a:buFont typeface="Montserrat SemiBold"/>
              <a:buNone/>
            </a:pPr>
            <a:r>
              <a:rPr lang="zh-TW"/>
              <a:t>參考資料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911" y="420914"/>
            <a:ext cx="3208375" cy="34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2049" y="420914"/>
            <a:ext cx="6651484" cy="2824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2049" y="3480406"/>
            <a:ext cx="6922196" cy="293914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31"/>
          <p:cNvSpPr txBox="1"/>
          <p:nvPr/>
        </p:nvSpPr>
        <p:spPr>
          <a:xfrm>
            <a:off x="637911" y="4180535"/>
            <a:ext cx="275843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6C4A3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重點文字</a:t>
            </a:r>
            <a:endParaRPr/>
          </a:p>
        </p:txBody>
      </p:sp>
      <p:pic>
        <p:nvPicPr>
          <p:cNvPr id="658" name="Google Shape;658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6693" y="4571526"/>
            <a:ext cx="382124" cy="39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7599" y="4571526"/>
            <a:ext cx="382124" cy="398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19919" y="4949976"/>
            <a:ext cx="1281933" cy="1335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1109" y="4029053"/>
            <a:ext cx="1918826" cy="2286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5861" y="4029053"/>
            <a:ext cx="1724450" cy="2449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9639" y="3947733"/>
            <a:ext cx="1724450" cy="244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"/>
          <p:cNvSpPr/>
          <p:nvPr/>
        </p:nvSpPr>
        <p:spPr>
          <a:xfrm>
            <a:off x="3722914" y="1578429"/>
            <a:ext cx="8088921" cy="4381913"/>
          </a:xfrm>
          <a:custGeom>
            <a:rect b="b" l="l" r="r" t="t"/>
            <a:pathLst>
              <a:path extrusionOk="0" fill="none" h="4381913" w="8088921">
                <a:moveTo>
                  <a:pt x="0" y="730333"/>
                </a:moveTo>
                <a:cubicBezTo>
                  <a:pt x="34752" y="272876"/>
                  <a:pt x="383049" y="-44121"/>
                  <a:pt x="730333" y="0"/>
                </a:cubicBezTo>
                <a:cubicBezTo>
                  <a:pt x="879430" y="-3905"/>
                  <a:pt x="952521" y="37507"/>
                  <a:pt x="1045422" y="0"/>
                </a:cubicBezTo>
                <a:cubicBezTo>
                  <a:pt x="1138323" y="-37507"/>
                  <a:pt x="1199619" y="30256"/>
                  <a:pt x="1348154" y="0"/>
                </a:cubicBezTo>
                <a:lnTo>
                  <a:pt x="1348154" y="0"/>
                </a:lnTo>
                <a:cubicBezTo>
                  <a:pt x="1536635" y="-53653"/>
                  <a:pt x="1710181" y="547"/>
                  <a:pt x="1813267" y="0"/>
                </a:cubicBezTo>
                <a:cubicBezTo>
                  <a:pt x="1916353" y="-547"/>
                  <a:pt x="2099268" y="12500"/>
                  <a:pt x="2359269" y="0"/>
                </a:cubicBezTo>
                <a:cubicBezTo>
                  <a:pt x="2619270" y="-12500"/>
                  <a:pt x="2625245" y="15825"/>
                  <a:pt x="2864827" y="0"/>
                </a:cubicBezTo>
                <a:cubicBezTo>
                  <a:pt x="3104409" y="-15825"/>
                  <a:pt x="3152611" y="16955"/>
                  <a:pt x="3370384" y="0"/>
                </a:cubicBezTo>
                <a:cubicBezTo>
                  <a:pt x="3606714" y="-65606"/>
                  <a:pt x="3765495" y="4199"/>
                  <a:pt x="3940127" y="0"/>
                </a:cubicBezTo>
                <a:cubicBezTo>
                  <a:pt x="4114759" y="-4199"/>
                  <a:pt x="4221874" y="5808"/>
                  <a:pt x="4390225" y="0"/>
                </a:cubicBezTo>
                <a:cubicBezTo>
                  <a:pt x="4558576" y="-5808"/>
                  <a:pt x="4688546" y="45976"/>
                  <a:pt x="4959968" y="0"/>
                </a:cubicBezTo>
                <a:cubicBezTo>
                  <a:pt x="5231390" y="-45976"/>
                  <a:pt x="5428210" y="27639"/>
                  <a:pt x="5609476" y="0"/>
                </a:cubicBezTo>
                <a:cubicBezTo>
                  <a:pt x="5790742" y="-27639"/>
                  <a:pt x="5980996" y="74304"/>
                  <a:pt x="6258983" y="0"/>
                </a:cubicBezTo>
                <a:cubicBezTo>
                  <a:pt x="6536970" y="-74304"/>
                  <a:pt x="6709310" y="7821"/>
                  <a:pt x="6868609" y="0"/>
                </a:cubicBezTo>
                <a:cubicBezTo>
                  <a:pt x="7027908" y="-7821"/>
                  <a:pt x="7253220" y="30260"/>
                  <a:pt x="7358588" y="0"/>
                </a:cubicBezTo>
                <a:cubicBezTo>
                  <a:pt x="7705778" y="18915"/>
                  <a:pt x="7985068" y="305028"/>
                  <a:pt x="8088921" y="730333"/>
                </a:cubicBezTo>
                <a:cubicBezTo>
                  <a:pt x="8137284" y="904409"/>
                  <a:pt x="8082339" y="1022641"/>
                  <a:pt x="8088921" y="1205037"/>
                </a:cubicBezTo>
                <a:cubicBezTo>
                  <a:pt x="8095503" y="1387433"/>
                  <a:pt x="8070421" y="1551120"/>
                  <a:pt x="8088921" y="1697998"/>
                </a:cubicBezTo>
                <a:cubicBezTo>
                  <a:pt x="8107421" y="1844876"/>
                  <a:pt x="8070509" y="1910208"/>
                  <a:pt x="8088921" y="2099670"/>
                </a:cubicBezTo>
                <a:cubicBezTo>
                  <a:pt x="8107333" y="2289132"/>
                  <a:pt x="8054853" y="2377364"/>
                  <a:pt x="8088921" y="2556116"/>
                </a:cubicBezTo>
                <a:lnTo>
                  <a:pt x="8088921" y="2556116"/>
                </a:lnTo>
                <a:cubicBezTo>
                  <a:pt x="8098489" y="2771197"/>
                  <a:pt x="8029102" y="2965483"/>
                  <a:pt x="8088921" y="3125765"/>
                </a:cubicBezTo>
                <a:cubicBezTo>
                  <a:pt x="8148740" y="3286047"/>
                  <a:pt x="8059361" y="3487061"/>
                  <a:pt x="8088921" y="3651594"/>
                </a:cubicBezTo>
                <a:cubicBezTo>
                  <a:pt x="8088920" y="3651587"/>
                  <a:pt x="8088921" y="3651585"/>
                  <a:pt x="8088921" y="3651580"/>
                </a:cubicBezTo>
                <a:cubicBezTo>
                  <a:pt x="8109506" y="4048066"/>
                  <a:pt x="7811709" y="4390818"/>
                  <a:pt x="7358588" y="4381913"/>
                </a:cubicBezTo>
                <a:cubicBezTo>
                  <a:pt x="7051124" y="4398724"/>
                  <a:pt x="6954323" y="4305332"/>
                  <a:pt x="6709080" y="4381913"/>
                </a:cubicBezTo>
                <a:cubicBezTo>
                  <a:pt x="6463837" y="4458494"/>
                  <a:pt x="6402922" y="4374291"/>
                  <a:pt x="6258983" y="4381913"/>
                </a:cubicBezTo>
                <a:cubicBezTo>
                  <a:pt x="6115044" y="4389535"/>
                  <a:pt x="5843080" y="4359826"/>
                  <a:pt x="5609476" y="4381913"/>
                </a:cubicBezTo>
                <a:cubicBezTo>
                  <a:pt x="5375872" y="4404000"/>
                  <a:pt x="5322280" y="4378925"/>
                  <a:pt x="5079614" y="4381913"/>
                </a:cubicBezTo>
                <a:cubicBezTo>
                  <a:pt x="4836948" y="4384901"/>
                  <a:pt x="4716830" y="4348953"/>
                  <a:pt x="4509871" y="4381913"/>
                </a:cubicBezTo>
                <a:cubicBezTo>
                  <a:pt x="4302912" y="4414873"/>
                  <a:pt x="4150260" y="4335404"/>
                  <a:pt x="4019892" y="4381913"/>
                </a:cubicBezTo>
                <a:cubicBezTo>
                  <a:pt x="3889524" y="4428422"/>
                  <a:pt x="3597502" y="4329282"/>
                  <a:pt x="3370384" y="4381913"/>
                </a:cubicBezTo>
                <a:cubicBezTo>
                  <a:pt x="3112005" y="4408841"/>
                  <a:pt x="3040196" y="4332918"/>
                  <a:pt x="2768709" y="4381913"/>
                </a:cubicBezTo>
                <a:cubicBezTo>
                  <a:pt x="2497222" y="4430908"/>
                  <a:pt x="2436785" y="4366567"/>
                  <a:pt x="2201092" y="4381913"/>
                </a:cubicBezTo>
                <a:cubicBezTo>
                  <a:pt x="1965399" y="4397259"/>
                  <a:pt x="1916770" y="4338435"/>
                  <a:pt x="1667531" y="4381913"/>
                </a:cubicBezTo>
                <a:cubicBezTo>
                  <a:pt x="1532625" y="4417868"/>
                  <a:pt x="1426367" y="4374526"/>
                  <a:pt x="1348154" y="4381913"/>
                </a:cubicBezTo>
                <a:cubicBezTo>
                  <a:pt x="1206391" y="4417359"/>
                  <a:pt x="1166210" y="4361402"/>
                  <a:pt x="1033065" y="4381913"/>
                </a:cubicBezTo>
                <a:cubicBezTo>
                  <a:pt x="899920" y="4402424"/>
                  <a:pt x="826017" y="4360993"/>
                  <a:pt x="730333" y="4381913"/>
                </a:cubicBezTo>
                <a:cubicBezTo>
                  <a:pt x="348779" y="4419667"/>
                  <a:pt x="-51904" y="4097685"/>
                  <a:pt x="0" y="3651580"/>
                </a:cubicBezTo>
                <a:cubicBezTo>
                  <a:pt x="1" y="3651584"/>
                  <a:pt x="-1" y="3651592"/>
                  <a:pt x="0" y="3651594"/>
                </a:cubicBezTo>
                <a:cubicBezTo>
                  <a:pt x="-26228" y="3399730"/>
                  <a:pt x="45036" y="3344601"/>
                  <a:pt x="0" y="3125765"/>
                </a:cubicBezTo>
                <a:cubicBezTo>
                  <a:pt x="-45036" y="2906929"/>
                  <a:pt x="39811" y="2768711"/>
                  <a:pt x="0" y="2556116"/>
                </a:cubicBezTo>
                <a:lnTo>
                  <a:pt x="0" y="2556116"/>
                </a:lnTo>
                <a:cubicBezTo>
                  <a:pt x="-2128" y="2340123"/>
                  <a:pt x="26837" y="2236387"/>
                  <a:pt x="0" y="2117928"/>
                </a:cubicBezTo>
                <a:cubicBezTo>
                  <a:pt x="-26837" y="1999469"/>
                  <a:pt x="18764" y="1898142"/>
                  <a:pt x="0" y="1716256"/>
                </a:cubicBezTo>
                <a:cubicBezTo>
                  <a:pt x="-18764" y="1534370"/>
                  <a:pt x="42434" y="1397463"/>
                  <a:pt x="0" y="1314584"/>
                </a:cubicBezTo>
                <a:cubicBezTo>
                  <a:pt x="-42434" y="1231705"/>
                  <a:pt x="24944" y="986822"/>
                  <a:pt x="0" y="730333"/>
                </a:cubicBezTo>
                <a:close/>
              </a:path>
              <a:path extrusionOk="0" h="4381913" w="8088921">
                <a:moveTo>
                  <a:pt x="0" y="730333"/>
                </a:moveTo>
                <a:cubicBezTo>
                  <a:pt x="-84326" y="274967"/>
                  <a:pt x="289281" y="14149"/>
                  <a:pt x="730333" y="0"/>
                </a:cubicBezTo>
                <a:cubicBezTo>
                  <a:pt x="815037" y="-35234"/>
                  <a:pt x="969469" y="10097"/>
                  <a:pt x="1051600" y="0"/>
                </a:cubicBezTo>
                <a:cubicBezTo>
                  <a:pt x="1133731" y="-10097"/>
                  <a:pt x="1260913" y="3728"/>
                  <a:pt x="1348154" y="0"/>
                </a:cubicBezTo>
                <a:lnTo>
                  <a:pt x="1348154" y="0"/>
                </a:lnTo>
                <a:cubicBezTo>
                  <a:pt x="1526337" y="-3298"/>
                  <a:pt x="1702297" y="21724"/>
                  <a:pt x="1813267" y="0"/>
                </a:cubicBezTo>
                <a:cubicBezTo>
                  <a:pt x="1924237" y="-21724"/>
                  <a:pt x="2168417" y="45348"/>
                  <a:pt x="2359269" y="0"/>
                </a:cubicBezTo>
                <a:cubicBezTo>
                  <a:pt x="2550121" y="-45348"/>
                  <a:pt x="2671210" y="24236"/>
                  <a:pt x="2824382" y="0"/>
                </a:cubicBezTo>
                <a:cubicBezTo>
                  <a:pt x="2977554" y="-24236"/>
                  <a:pt x="3213867" y="62735"/>
                  <a:pt x="3370384" y="0"/>
                </a:cubicBezTo>
                <a:cubicBezTo>
                  <a:pt x="3590527" y="-50088"/>
                  <a:pt x="3816968" y="9085"/>
                  <a:pt x="4019892" y="0"/>
                </a:cubicBezTo>
                <a:cubicBezTo>
                  <a:pt x="4222816" y="-9085"/>
                  <a:pt x="4399982" y="35079"/>
                  <a:pt x="4509871" y="0"/>
                </a:cubicBezTo>
                <a:cubicBezTo>
                  <a:pt x="4619760" y="-35079"/>
                  <a:pt x="4878024" y="39832"/>
                  <a:pt x="5079614" y="0"/>
                </a:cubicBezTo>
                <a:cubicBezTo>
                  <a:pt x="5281204" y="-39832"/>
                  <a:pt x="5415514" y="64446"/>
                  <a:pt x="5689240" y="0"/>
                </a:cubicBezTo>
                <a:cubicBezTo>
                  <a:pt x="5962966" y="-64446"/>
                  <a:pt x="5940377" y="17632"/>
                  <a:pt x="6139337" y="0"/>
                </a:cubicBezTo>
                <a:cubicBezTo>
                  <a:pt x="6338297" y="-17632"/>
                  <a:pt x="6526413" y="39501"/>
                  <a:pt x="6709080" y="0"/>
                </a:cubicBezTo>
                <a:cubicBezTo>
                  <a:pt x="6891747" y="-39501"/>
                  <a:pt x="7129090" y="41795"/>
                  <a:pt x="7358588" y="0"/>
                </a:cubicBezTo>
                <a:cubicBezTo>
                  <a:pt x="7747198" y="-36763"/>
                  <a:pt x="8049772" y="290096"/>
                  <a:pt x="8088921" y="730333"/>
                </a:cubicBezTo>
                <a:cubicBezTo>
                  <a:pt x="8116942" y="913559"/>
                  <a:pt x="8035834" y="975868"/>
                  <a:pt x="8088921" y="1186779"/>
                </a:cubicBezTo>
                <a:cubicBezTo>
                  <a:pt x="8142008" y="1397690"/>
                  <a:pt x="8051246" y="1552487"/>
                  <a:pt x="8088921" y="1661482"/>
                </a:cubicBezTo>
                <a:cubicBezTo>
                  <a:pt x="8126596" y="1770477"/>
                  <a:pt x="8074828" y="1893122"/>
                  <a:pt x="8088921" y="2063155"/>
                </a:cubicBezTo>
                <a:cubicBezTo>
                  <a:pt x="8103014" y="2233188"/>
                  <a:pt x="8066650" y="2327994"/>
                  <a:pt x="8088921" y="2556116"/>
                </a:cubicBezTo>
                <a:lnTo>
                  <a:pt x="8088921" y="2556116"/>
                </a:lnTo>
                <a:cubicBezTo>
                  <a:pt x="8119487" y="2690199"/>
                  <a:pt x="8039254" y="2923409"/>
                  <a:pt x="8088921" y="3114810"/>
                </a:cubicBezTo>
                <a:cubicBezTo>
                  <a:pt x="8138588" y="3306211"/>
                  <a:pt x="8026863" y="3422161"/>
                  <a:pt x="8088921" y="3651594"/>
                </a:cubicBezTo>
                <a:cubicBezTo>
                  <a:pt x="8088920" y="3651587"/>
                  <a:pt x="8088922" y="3651587"/>
                  <a:pt x="8088921" y="3651580"/>
                </a:cubicBezTo>
                <a:cubicBezTo>
                  <a:pt x="8146554" y="4104550"/>
                  <a:pt x="7744082" y="4435836"/>
                  <a:pt x="7358588" y="4381913"/>
                </a:cubicBezTo>
                <a:cubicBezTo>
                  <a:pt x="7218031" y="4439008"/>
                  <a:pt x="7054800" y="4328552"/>
                  <a:pt x="6788845" y="4381913"/>
                </a:cubicBezTo>
                <a:cubicBezTo>
                  <a:pt x="6522890" y="4435274"/>
                  <a:pt x="6416726" y="4374329"/>
                  <a:pt x="6298865" y="4381913"/>
                </a:cubicBezTo>
                <a:cubicBezTo>
                  <a:pt x="6181004" y="4389497"/>
                  <a:pt x="5854623" y="4359763"/>
                  <a:pt x="5649358" y="4381913"/>
                </a:cubicBezTo>
                <a:cubicBezTo>
                  <a:pt x="5444093" y="4404063"/>
                  <a:pt x="5342613" y="4323990"/>
                  <a:pt x="5119496" y="4381913"/>
                </a:cubicBezTo>
                <a:cubicBezTo>
                  <a:pt x="4896379" y="4439836"/>
                  <a:pt x="4809214" y="4373756"/>
                  <a:pt x="4669399" y="4381913"/>
                </a:cubicBezTo>
                <a:cubicBezTo>
                  <a:pt x="4529584" y="4390070"/>
                  <a:pt x="4336910" y="4351372"/>
                  <a:pt x="4059774" y="4381913"/>
                </a:cubicBezTo>
                <a:cubicBezTo>
                  <a:pt x="3782638" y="4412454"/>
                  <a:pt x="3533648" y="4317511"/>
                  <a:pt x="3370384" y="4381913"/>
                </a:cubicBezTo>
                <a:cubicBezTo>
                  <a:pt x="3153658" y="4385985"/>
                  <a:pt x="2992277" y="4337847"/>
                  <a:pt x="2785738" y="4381913"/>
                </a:cubicBezTo>
                <a:cubicBezTo>
                  <a:pt x="2579199" y="4425979"/>
                  <a:pt x="2387214" y="4358653"/>
                  <a:pt x="2184063" y="4381913"/>
                </a:cubicBezTo>
                <a:cubicBezTo>
                  <a:pt x="1980913" y="4405173"/>
                  <a:pt x="1831040" y="4360452"/>
                  <a:pt x="1667531" y="4381913"/>
                </a:cubicBezTo>
                <a:cubicBezTo>
                  <a:pt x="1511114" y="4393473"/>
                  <a:pt x="1501946" y="4343712"/>
                  <a:pt x="1348154" y="4381913"/>
                </a:cubicBezTo>
                <a:cubicBezTo>
                  <a:pt x="1249370" y="4400390"/>
                  <a:pt x="1165154" y="4375241"/>
                  <a:pt x="1051600" y="4381913"/>
                </a:cubicBezTo>
                <a:cubicBezTo>
                  <a:pt x="938046" y="4388585"/>
                  <a:pt x="865671" y="4379183"/>
                  <a:pt x="730333" y="4381913"/>
                </a:cubicBezTo>
                <a:cubicBezTo>
                  <a:pt x="408866" y="4467920"/>
                  <a:pt x="-10365" y="4110958"/>
                  <a:pt x="0" y="3651580"/>
                </a:cubicBezTo>
                <a:cubicBezTo>
                  <a:pt x="1" y="3651587"/>
                  <a:pt x="0" y="3651590"/>
                  <a:pt x="0" y="3651594"/>
                </a:cubicBezTo>
                <a:cubicBezTo>
                  <a:pt x="-13708" y="3494484"/>
                  <a:pt x="18857" y="3258747"/>
                  <a:pt x="0" y="3103855"/>
                </a:cubicBezTo>
                <a:cubicBezTo>
                  <a:pt x="-18857" y="2948963"/>
                  <a:pt x="59504" y="2790744"/>
                  <a:pt x="0" y="2556116"/>
                </a:cubicBezTo>
                <a:lnTo>
                  <a:pt x="0" y="2556116"/>
                </a:lnTo>
                <a:cubicBezTo>
                  <a:pt x="-50662" y="2445759"/>
                  <a:pt x="20852" y="2264828"/>
                  <a:pt x="0" y="2063155"/>
                </a:cubicBezTo>
                <a:cubicBezTo>
                  <a:pt x="-20852" y="1861482"/>
                  <a:pt x="15255" y="1830530"/>
                  <a:pt x="0" y="1643225"/>
                </a:cubicBezTo>
                <a:cubicBezTo>
                  <a:pt x="-15255" y="1455920"/>
                  <a:pt x="16129" y="1342574"/>
                  <a:pt x="0" y="1186779"/>
                </a:cubicBezTo>
                <a:cubicBezTo>
                  <a:pt x="-16129" y="1030984"/>
                  <a:pt x="2665" y="924798"/>
                  <a:pt x="0" y="730333"/>
                </a:cubicBezTo>
                <a:close/>
              </a:path>
            </a:pathLst>
          </a:custGeom>
          <a:solidFill>
            <a:srgbClr val="BE8462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每個人都會有兩個腎臟，</a:t>
            </a:r>
            <a:br>
              <a:rPr b="0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他們就住在人體世界的</a:t>
            </a:r>
            <a:r>
              <a:rPr b="1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腰部後方</a:t>
            </a:r>
            <a:r>
              <a:rPr b="0" i="0" lang="zh-TW" sz="2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89" name="Google Shape;189;p4"/>
          <p:cNvPicPr preferRelativeResize="0"/>
          <p:nvPr/>
        </p:nvPicPr>
        <p:blipFill rotWithShape="1">
          <a:blip r:embed="rId3">
            <a:alphaModFix/>
          </a:blip>
          <a:srcRect b="39915" l="0" r="0" t="0"/>
          <a:stretch/>
        </p:blipFill>
        <p:spPr>
          <a:xfrm>
            <a:off x="8741327" y="1839686"/>
            <a:ext cx="2599821" cy="412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63150">
            <a:off x="3318899" y="2948395"/>
            <a:ext cx="607306" cy="38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4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找尋你的專屬腎騎士</a:t>
            </a:r>
            <a:endParaRPr/>
          </a:p>
        </p:txBody>
      </p:sp>
      <p:sp>
        <p:nvSpPr>
          <p:cNvPr id="193" name="Google Shape;193;p4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腎騎士在哪裡呢？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4" name="Google Shape;194;p4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538949" y="1578429"/>
            <a:ext cx="2472728" cy="1263517"/>
          </a:xfrm>
          <a:custGeom>
            <a:rect b="b" l="l" r="r" t="t"/>
            <a:pathLst>
              <a:path extrusionOk="0" fill="none" h="1263517" w="2472728">
                <a:moveTo>
                  <a:pt x="0" y="210590"/>
                </a:moveTo>
                <a:cubicBezTo>
                  <a:pt x="1430" y="99100"/>
                  <a:pt x="100581" y="-1851"/>
                  <a:pt x="210590" y="0"/>
                </a:cubicBezTo>
                <a:cubicBezTo>
                  <a:pt x="355351" y="-23968"/>
                  <a:pt x="439206" y="18047"/>
                  <a:pt x="596565" y="0"/>
                </a:cubicBezTo>
                <a:cubicBezTo>
                  <a:pt x="753924" y="-18047"/>
                  <a:pt x="858863" y="14102"/>
                  <a:pt x="970222" y="0"/>
                </a:cubicBezTo>
                <a:cubicBezTo>
                  <a:pt x="1081581" y="-14102"/>
                  <a:pt x="1252614" y="4355"/>
                  <a:pt x="1442425" y="0"/>
                </a:cubicBezTo>
                <a:lnTo>
                  <a:pt x="1442425" y="0"/>
                </a:lnTo>
                <a:cubicBezTo>
                  <a:pt x="1561487" y="-33660"/>
                  <a:pt x="1650176" y="10738"/>
                  <a:pt x="1739152" y="0"/>
                </a:cubicBezTo>
                <a:cubicBezTo>
                  <a:pt x="1828128" y="-10738"/>
                  <a:pt x="1916550" y="3738"/>
                  <a:pt x="2060607" y="0"/>
                </a:cubicBezTo>
                <a:cubicBezTo>
                  <a:pt x="2149033" y="-6809"/>
                  <a:pt x="2215901" y="3004"/>
                  <a:pt x="2262138" y="0"/>
                </a:cubicBezTo>
                <a:cubicBezTo>
                  <a:pt x="2392153" y="-3628"/>
                  <a:pt x="2470123" y="112327"/>
                  <a:pt x="2472728" y="210590"/>
                </a:cubicBezTo>
                <a:cubicBezTo>
                  <a:pt x="2529262" y="338705"/>
                  <a:pt x="2463075" y="536142"/>
                  <a:pt x="2472728" y="737052"/>
                </a:cubicBezTo>
                <a:lnTo>
                  <a:pt x="2472728" y="737052"/>
                </a:lnTo>
                <a:cubicBezTo>
                  <a:pt x="2505416" y="880614"/>
                  <a:pt x="2461089" y="916353"/>
                  <a:pt x="2472728" y="1052931"/>
                </a:cubicBezTo>
                <a:lnTo>
                  <a:pt x="2472728" y="1052927"/>
                </a:lnTo>
                <a:cubicBezTo>
                  <a:pt x="2476958" y="1173676"/>
                  <a:pt x="2372737" y="1294362"/>
                  <a:pt x="2262138" y="1263517"/>
                </a:cubicBezTo>
                <a:cubicBezTo>
                  <a:pt x="2197154" y="1280957"/>
                  <a:pt x="2123829" y="1263289"/>
                  <a:pt x="2060607" y="1263517"/>
                </a:cubicBezTo>
                <a:cubicBezTo>
                  <a:pt x="1952515" y="1328164"/>
                  <a:pt x="1855290" y="1291700"/>
                  <a:pt x="1764964" y="1341862"/>
                </a:cubicBezTo>
                <a:cubicBezTo>
                  <a:pt x="1674638" y="1392024"/>
                  <a:pt x="1588866" y="1379003"/>
                  <a:pt x="1469320" y="1420206"/>
                </a:cubicBezTo>
                <a:cubicBezTo>
                  <a:pt x="1451951" y="1385049"/>
                  <a:pt x="1456835" y="1337269"/>
                  <a:pt x="1442425" y="1263517"/>
                </a:cubicBezTo>
                <a:cubicBezTo>
                  <a:pt x="1277345" y="1267095"/>
                  <a:pt x="1182211" y="1246291"/>
                  <a:pt x="1056450" y="1263517"/>
                </a:cubicBezTo>
                <a:cubicBezTo>
                  <a:pt x="930690" y="1280743"/>
                  <a:pt x="818154" y="1216079"/>
                  <a:pt x="645838" y="1263517"/>
                </a:cubicBezTo>
                <a:cubicBezTo>
                  <a:pt x="473522" y="1310955"/>
                  <a:pt x="409337" y="1225112"/>
                  <a:pt x="210590" y="1263517"/>
                </a:cubicBezTo>
                <a:cubicBezTo>
                  <a:pt x="98554" y="1260157"/>
                  <a:pt x="31801" y="1166765"/>
                  <a:pt x="0" y="1052927"/>
                </a:cubicBezTo>
                <a:lnTo>
                  <a:pt x="0" y="1052931"/>
                </a:lnTo>
                <a:cubicBezTo>
                  <a:pt x="-1695" y="901745"/>
                  <a:pt x="23900" y="880137"/>
                  <a:pt x="0" y="737052"/>
                </a:cubicBezTo>
                <a:lnTo>
                  <a:pt x="0" y="737052"/>
                </a:lnTo>
                <a:cubicBezTo>
                  <a:pt x="-5085" y="559281"/>
                  <a:pt x="47116" y="405808"/>
                  <a:pt x="0" y="210590"/>
                </a:cubicBezTo>
                <a:close/>
              </a:path>
              <a:path extrusionOk="0" h="1263517" w="2472728">
                <a:moveTo>
                  <a:pt x="0" y="210590"/>
                </a:moveTo>
                <a:cubicBezTo>
                  <a:pt x="-26619" y="77865"/>
                  <a:pt x="81247" y="4893"/>
                  <a:pt x="210590" y="0"/>
                </a:cubicBezTo>
                <a:cubicBezTo>
                  <a:pt x="301411" y="-37299"/>
                  <a:pt x="537736" y="21725"/>
                  <a:pt x="645838" y="0"/>
                </a:cubicBezTo>
                <a:cubicBezTo>
                  <a:pt x="753940" y="-21725"/>
                  <a:pt x="878256" y="4270"/>
                  <a:pt x="1044132" y="0"/>
                </a:cubicBezTo>
                <a:cubicBezTo>
                  <a:pt x="1210008" y="-4270"/>
                  <a:pt x="1298579" y="25320"/>
                  <a:pt x="1442425" y="0"/>
                </a:cubicBezTo>
                <a:lnTo>
                  <a:pt x="1442425" y="0"/>
                </a:lnTo>
                <a:cubicBezTo>
                  <a:pt x="1509615" y="-37747"/>
                  <a:pt x="1660318" y="18389"/>
                  <a:pt x="1757698" y="0"/>
                </a:cubicBezTo>
                <a:cubicBezTo>
                  <a:pt x="1855078" y="-18389"/>
                  <a:pt x="1952248" y="35533"/>
                  <a:pt x="2060607" y="0"/>
                </a:cubicBezTo>
                <a:cubicBezTo>
                  <a:pt x="2158079" y="-13065"/>
                  <a:pt x="2212969" y="23728"/>
                  <a:pt x="2262138" y="0"/>
                </a:cubicBezTo>
                <a:cubicBezTo>
                  <a:pt x="2399379" y="11720"/>
                  <a:pt x="2486884" y="97688"/>
                  <a:pt x="2472728" y="210590"/>
                </a:cubicBezTo>
                <a:cubicBezTo>
                  <a:pt x="2534037" y="427850"/>
                  <a:pt x="2429612" y="593253"/>
                  <a:pt x="2472728" y="737052"/>
                </a:cubicBezTo>
                <a:lnTo>
                  <a:pt x="2472728" y="737052"/>
                </a:lnTo>
                <a:cubicBezTo>
                  <a:pt x="2473385" y="855962"/>
                  <a:pt x="2467185" y="974927"/>
                  <a:pt x="2472728" y="1052931"/>
                </a:cubicBezTo>
                <a:lnTo>
                  <a:pt x="2472728" y="1052927"/>
                </a:lnTo>
                <a:cubicBezTo>
                  <a:pt x="2476183" y="1173465"/>
                  <a:pt x="2383103" y="1259438"/>
                  <a:pt x="2262138" y="1263517"/>
                </a:cubicBezTo>
                <a:cubicBezTo>
                  <a:pt x="2191527" y="1263782"/>
                  <a:pt x="2158382" y="1245205"/>
                  <a:pt x="2060607" y="1263517"/>
                </a:cubicBezTo>
                <a:cubicBezTo>
                  <a:pt x="1993718" y="1305888"/>
                  <a:pt x="1827143" y="1315823"/>
                  <a:pt x="1764964" y="1341862"/>
                </a:cubicBezTo>
                <a:cubicBezTo>
                  <a:pt x="1702785" y="1367901"/>
                  <a:pt x="1538605" y="1368568"/>
                  <a:pt x="1469320" y="1420206"/>
                </a:cubicBezTo>
                <a:cubicBezTo>
                  <a:pt x="1450570" y="1344999"/>
                  <a:pt x="1462683" y="1325468"/>
                  <a:pt x="1442425" y="1263517"/>
                </a:cubicBezTo>
                <a:cubicBezTo>
                  <a:pt x="1322974" y="1309565"/>
                  <a:pt x="1207374" y="1258817"/>
                  <a:pt x="1056450" y="1263517"/>
                </a:cubicBezTo>
                <a:cubicBezTo>
                  <a:pt x="905526" y="1268217"/>
                  <a:pt x="801227" y="1222701"/>
                  <a:pt x="645838" y="1263517"/>
                </a:cubicBezTo>
                <a:cubicBezTo>
                  <a:pt x="490449" y="1304333"/>
                  <a:pt x="371789" y="1238684"/>
                  <a:pt x="210590" y="1263517"/>
                </a:cubicBezTo>
                <a:cubicBezTo>
                  <a:pt x="93585" y="1244662"/>
                  <a:pt x="7067" y="1170707"/>
                  <a:pt x="0" y="1052927"/>
                </a:cubicBezTo>
                <a:lnTo>
                  <a:pt x="0" y="1052931"/>
                </a:lnTo>
                <a:cubicBezTo>
                  <a:pt x="-28225" y="897989"/>
                  <a:pt x="11766" y="893298"/>
                  <a:pt x="0" y="737052"/>
                </a:cubicBezTo>
                <a:lnTo>
                  <a:pt x="0" y="737052"/>
                </a:lnTo>
                <a:cubicBezTo>
                  <a:pt x="-41364" y="573998"/>
                  <a:pt x="28193" y="354230"/>
                  <a:pt x="0" y="210590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18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你要找腎騎士？</a:t>
            </a:r>
            <a:endParaRPr b="1" i="0" sz="1800" u="none" cap="none" strike="noStrike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他們</a:t>
            </a:r>
            <a:r>
              <a:rPr b="0" i="0" lang="zh-TW" sz="18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一直都</a:t>
            </a:r>
            <a:r>
              <a:rPr b="0" i="0" lang="zh-TW" sz="1800" u="none" cap="none" strike="noStrike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在背後默默守護著你啊～！</a:t>
            </a:r>
            <a:endParaRPr b="0" i="0" sz="1800" u="none" cap="none" strike="noStrike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9044363" y="3706584"/>
            <a:ext cx="1993751" cy="1993751"/>
          </a:xfrm>
          <a:custGeom>
            <a:rect b="b" l="l" r="r" t="t"/>
            <a:pathLst>
              <a:path extrusionOk="0" h="1993751" w="1993751">
                <a:moveTo>
                  <a:pt x="0" y="996876"/>
                </a:moveTo>
                <a:cubicBezTo>
                  <a:pt x="-57008" y="411153"/>
                  <a:pt x="345944" y="37671"/>
                  <a:pt x="996876" y="0"/>
                </a:cubicBezTo>
                <a:cubicBezTo>
                  <a:pt x="1660785" y="23863"/>
                  <a:pt x="1979049" y="446785"/>
                  <a:pt x="1993752" y="996876"/>
                </a:cubicBezTo>
                <a:cubicBezTo>
                  <a:pt x="1925814" y="1613780"/>
                  <a:pt x="1528549" y="2098142"/>
                  <a:pt x="996876" y="1993752"/>
                </a:cubicBezTo>
                <a:cubicBezTo>
                  <a:pt x="372135" y="1953165"/>
                  <a:pt x="147847" y="1618078"/>
                  <a:pt x="0" y="996876"/>
                </a:cubicBezTo>
                <a:close/>
              </a:path>
            </a:pathLst>
          </a:custGeom>
          <a:noFill/>
          <a:ln cap="flat" cmpd="sng" w="34925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4018911" y="4235008"/>
            <a:ext cx="41541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36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左右各一 左高右低</a:t>
            </a:r>
            <a:endParaRPr b="1" sz="36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11066">
            <a:off x="-16715" y="3268559"/>
            <a:ext cx="3501806" cy="24459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199" name="Google Shape;199;p4"/>
          <p:cNvPicPr preferRelativeResize="0"/>
          <p:nvPr/>
        </p:nvPicPr>
        <p:blipFill rotWithShape="1">
          <a:blip r:embed="rId6">
            <a:alphaModFix/>
          </a:blip>
          <a:srcRect b="25998" l="-1" r="-42" t="-12458"/>
          <a:stretch/>
        </p:blipFill>
        <p:spPr>
          <a:xfrm>
            <a:off x="-103183" y="4670259"/>
            <a:ext cx="1627183" cy="16734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文字, 向量圖形 的圖片&#10;&#10;自動產生的描述" id="200" name="Google Shape;200;p4"/>
          <p:cNvPicPr preferRelativeResize="0"/>
          <p:nvPr/>
        </p:nvPicPr>
        <p:blipFill rotWithShape="1">
          <a:blip r:embed="rId7">
            <a:alphaModFix/>
          </a:blip>
          <a:srcRect b="15893" l="0" r="0" t="0"/>
          <a:stretch/>
        </p:blipFill>
        <p:spPr>
          <a:xfrm>
            <a:off x="1883905" y="4731493"/>
            <a:ext cx="1610772" cy="1612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206" name="Google Shape;206;p5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7" name="Google Shape;207;p5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找尋你的專屬腎騎士</a:t>
            </a:r>
            <a:endParaRPr/>
          </a:p>
        </p:txBody>
      </p:sp>
      <p:sp>
        <p:nvSpPr>
          <p:cNvPr id="208" name="Google Shape;208;p5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腎騎士的廬山真面目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09" name="Google Shape;209;p5"/>
          <p:cNvSpPr/>
          <p:nvPr/>
        </p:nvSpPr>
        <p:spPr>
          <a:xfrm rot="374406">
            <a:off x="2842699" y="1062989"/>
            <a:ext cx="6601694" cy="5250477"/>
          </a:xfrm>
          <a:prstGeom prst="irregularSeal2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一張含有 文字, 玩具, 向量圖形 的圖片&#10;&#10;自動產生的描述" id="210" name="Google Shape;21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0800" y="1259446"/>
            <a:ext cx="4541695" cy="408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一張含有 玩具, 向量圖形 的圖片&#10;&#10;自動產生的描述" id="211" name="Google Shape;21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59895" y="1630781"/>
            <a:ext cx="4426377" cy="43697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5"/>
          <p:cNvGrpSpPr/>
          <p:nvPr/>
        </p:nvGrpSpPr>
        <p:grpSpPr>
          <a:xfrm>
            <a:off x="8823835" y="1621386"/>
            <a:ext cx="2808000" cy="3564000"/>
            <a:chOff x="8825435" y="1752256"/>
            <a:chExt cx="2808000" cy="3564000"/>
          </a:xfrm>
        </p:grpSpPr>
        <p:sp>
          <p:nvSpPr>
            <p:cNvPr id="213" name="Google Shape;213;p5"/>
            <p:cNvSpPr/>
            <p:nvPr/>
          </p:nvSpPr>
          <p:spPr>
            <a:xfrm>
              <a:off x="8825435" y="1752256"/>
              <a:ext cx="2808000" cy="3564000"/>
            </a:xfrm>
            <a:custGeom>
              <a:rect b="b" l="l" r="r" t="t"/>
              <a:pathLst>
                <a:path extrusionOk="0" fill="none" h="3564000" w="2808000">
                  <a:moveTo>
                    <a:pt x="0" y="468009"/>
                  </a:moveTo>
                  <a:cubicBezTo>
                    <a:pt x="-8743" y="228246"/>
                    <a:pt x="226039" y="-19710"/>
                    <a:pt x="468009" y="0"/>
                  </a:cubicBezTo>
                  <a:lnTo>
                    <a:pt x="468000" y="0"/>
                  </a:lnTo>
                  <a:lnTo>
                    <a:pt x="468000" y="0"/>
                  </a:lnTo>
                  <a:cubicBezTo>
                    <a:pt x="567517" y="-23767"/>
                    <a:pt x="730845" y="34451"/>
                    <a:pt x="804960" y="0"/>
                  </a:cubicBezTo>
                  <a:cubicBezTo>
                    <a:pt x="879075" y="-34451"/>
                    <a:pt x="1093931" y="8964"/>
                    <a:pt x="1170000" y="0"/>
                  </a:cubicBezTo>
                  <a:cubicBezTo>
                    <a:pt x="1440410" y="-11733"/>
                    <a:pt x="1619299" y="29176"/>
                    <a:pt x="1743296" y="0"/>
                  </a:cubicBezTo>
                  <a:cubicBezTo>
                    <a:pt x="1867293" y="-29176"/>
                    <a:pt x="2090449" y="49624"/>
                    <a:pt x="2339991" y="0"/>
                  </a:cubicBezTo>
                  <a:cubicBezTo>
                    <a:pt x="2623645" y="66491"/>
                    <a:pt x="2839596" y="215800"/>
                    <a:pt x="2808000" y="468009"/>
                  </a:cubicBezTo>
                  <a:cubicBezTo>
                    <a:pt x="2853853" y="584226"/>
                    <a:pt x="2800829" y="849763"/>
                    <a:pt x="2808000" y="956676"/>
                  </a:cubicBezTo>
                  <a:cubicBezTo>
                    <a:pt x="2815171" y="1063589"/>
                    <a:pt x="2769410" y="1224012"/>
                    <a:pt x="2808000" y="1445344"/>
                  </a:cubicBezTo>
                  <a:cubicBezTo>
                    <a:pt x="2846590" y="1666676"/>
                    <a:pt x="2757450" y="1827884"/>
                    <a:pt x="2808000" y="2079000"/>
                  </a:cubicBezTo>
                  <a:lnTo>
                    <a:pt x="2808000" y="2079000"/>
                  </a:lnTo>
                  <a:cubicBezTo>
                    <a:pt x="2851797" y="2200877"/>
                    <a:pt x="2785642" y="2420470"/>
                    <a:pt x="2808000" y="2542320"/>
                  </a:cubicBezTo>
                  <a:cubicBezTo>
                    <a:pt x="2830358" y="2664170"/>
                    <a:pt x="2784808" y="2810978"/>
                    <a:pt x="2808000" y="2970000"/>
                  </a:cubicBezTo>
                  <a:cubicBezTo>
                    <a:pt x="2811950" y="3030814"/>
                    <a:pt x="2802560" y="3067828"/>
                    <a:pt x="2808000" y="3095991"/>
                  </a:cubicBezTo>
                  <a:cubicBezTo>
                    <a:pt x="2819547" y="3335018"/>
                    <a:pt x="2573973" y="3598214"/>
                    <a:pt x="2339991" y="3564000"/>
                  </a:cubicBezTo>
                  <a:cubicBezTo>
                    <a:pt x="2122180" y="3617687"/>
                    <a:pt x="1981104" y="3496641"/>
                    <a:pt x="1778395" y="3564000"/>
                  </a:cubicBezTo>
                  <a:cubicBezTo>
                    <a:pt x="1575686" y="3631359"/>
                    <a:pt x="1329833" y="3540526"/>
                    <a:pt x="1170000" y="3564000"/>
                  </a:cubicBezTo>
                  <a:cubicBezTo>
                    <a:pt x="955128" y="3684682"/>
                    <a:pt x="909530" y="3631190"/>
                    <a:pt x="696562" y="3712095"/>
                  </a:cubicBezTo>
                  <a:cubicBezTo>
                    <a:pt x="483594" y="3793000"/>
                    <a:pt x="430243" y="3790136"/>
                    <a:pt x="259543" y="3848799"/>
                  </a:cubicBezTo>
                  <a:cubicBezTo>
                    <a:pt x="310454" y="3755699"/>
                    <a:pt x="369404" y="3702476"/>
                    <a:pt x="468000" y="3564000"/>
                  </a:cubicBezTo>
                  <a:lnTo>
                    <a:pt x="468009" y="3564000"/>
                  </a:lnTo>
                  <a:cubicBezTo>
                    <a:pt x="203882" y="3557943"/>
                    <a:pt x="27992" y="3377005"/>
                    <a:pt x="0" y="3095991"/>
                  </a:cubicBezTo>
                  <a:cubicBezTo>
                    <a:pt x="-9665" y="3036478"/>
                    <a:pt x="4596" y="3014923"/>
                    <a:pt x="0" y="2970000"/>
                  </a:cubicBezTo>
                  <a:cubicBezTo>
                    <a:pt x="-968" y="2802605"/>
                    <a:pt x="7913" y="2607830"/>
                    <a:pt x="0" y="2506680"/>
                  </a:cubicBezTo>
                  <a:cubicBezTo>
                    <a:pt x="-7913" y="2405530"/>
                    <a:pt x="23742" y="2225212"/>
                    <a:pt x="0" y="2079000"/>
                  </a:cubicBezTo>
                  <a:lnTo>
                    <a:pt x="0" y="2079000"/>
                  </a:lnTo>
                  <a:cubicBezTo>
                    <a:pt x="-7684" y="1851071"/>
                    <a:pt x="51303" y="1811043"/>
                    <a:pt x="0" y="1558113"/>
                  </a:cubicBezTo>
                  <a:cubicBezTo>
                    <a:pt x="-51303" y="1305183"/>
                    <a:pt x="1595" y="1204085"/>
                    <a:pt x="0" y="1021116"/>
                  </a:cubicBezTo>
                  <a:cubicBezTo>
                    <a:pt x="-1595" y="838147"/>
                    <a:pt x="48791" y="600209"/>
                    <a:pt x="0" y="468009"/>
                  </a:cubicBezTo>
                  <a:close/>
                </a:path>
                <a:path extrusionOk="0" h="3564000" w="2808000">
                  <a:moveTo>
                    <a:pt x="0" y="468009"/>
                  </a:moveTo>
                  <a:cubicBezTo>
                    <a:pt x="-49822" y="178804"/>
                    <a:pt x="201389" y="3057"/>
                    <a:pt x="468009" y="0"/>
                  </a:cubicBezTo>
                  <a:lnTo>
                    <a:pt x="468000" y="0"/>
                  </a:lnTo>
                  <a:lnTo>
                    <a:pt x="468000" y="0"/>
                  </a:lnTo>
                  <a:cubicBezTo>
                    <a:pt x="596863" y="-40803"/>
                    <a:pt x="678601" y="28618"/>
                    <a:pt x="833040" y="0"/>
                  </a:cubicBezTo>
                  <a:cubicBezTo>
                    <a:pt x="987479" y="-28618"/>
                    <a:pt x="1090054" y="20444"/>
                    <a:pt x="1170000" y="0"/>
                  </a:cubicBezTo>
                  <a:cubicBezTo>
                    <a:pt x="1357905" y="-24188"/>
                    <a:pt x="1503770" y="45469"/>
                    <a:pt x="1731596" y="0"/>
                  </a:cubicBezTo>
                  <a:cubicBezTo>
                    <a:pt x="1959422" y="-45469"/>
                    <a:pt x="2154671" y="31458"/>
                    <a:pt x="2339991" y="0"/>
                  </a:cubicBezTo>
                  <a:cubicBezTo>
                    <a:pt x="2562860" y="-5452"/>
                    <a:pt x="2763920" y="251036"/>
                    <a:pt x="2808000" y="468009"/>
                  </a:cubicBezTo>
                  <a:cubicBezTo>
                    <a:pt x="2828467" y="594407"/>
                    <a:pt x="2801265" y="757916"/>
                    <a:pt x="2808000" y="972786"/>
                  </a:cubicBezTo>
                  <a:cubicBezTo>
                    <a:pt x="2814735" y="1187656"/>
                    <a:pt x="2770368" y="1353129"/>
                    <a:pt x="2808000" y="1509783"/>
                  </a:cubicBezTo>
                  <a:cubicBezTo>
                    <a:pt x="2845632" y="1666437"/>
                    <a:pt x="2780793" y="1840051"/>
                    <a:pt x="2808000" y="2079000"/>
                  </a:cubicBezTo>
                  <a:lnTo>
                    <a:pt x="2808000" y="2079000"/>
                  </a:lnTo>
                  <a:cubicBezTo>
                    <a:pt x="2852054" y="2221463"/>
                    <a:pt x="2776742" y="2349607"/>
                    <a:pt x="2808000" y="2515590"/>
                  </a:cubicBezTo>
                  <a:cubicBezTo>
                    <a:pt x="2839258" y="2681573"/>
                    <a:pt x="2790575" y="2810193"/>
                    <a:pt x="2808000" y="2970000"/>
                  </a:cubicBezTo>
                  <a:cubicBezTo>
                    <a:pt x="2810295" y="3014762"/>
                    <a:pt x="2804223" y="3041177"/>
                    <a:pt x="2808000" y="3095991"/>
                  </a:cubicBezTo>
                  <a:cubicBezTo>
                    <a:pt x="2766786" y="3361233"/>
                    <a:pt x="2579976" y="3551243"/>
                    <a:pt x="2339991" y="3564000"/>
                  </a:cubicBezTo>
                  <a:cubicBezTo>
                    <a:pt x="2054550" y="3629139"/>
                    <a:pt x="1978164" y="3506040"/>
                    <a:pt x="1743296" y="3564000"/>
                  </a:cubicBezTo>
                  <a:cubicBezTo>
                    <a:pt x="1508428" y="3621960"/>
                    <a:pt x="1354295" y="3495741"/>
                    <a:pt x="1170000" y="3564000"/>
                  </a:cubicBezTo>
                  <a:cubicBezTo>
                    <a:pt x="1049317" y="3632765"/>
                    <a:pt x="852567" y="3646581"/>
                    <a:pt x="742085" y="3697856"/>
                  </a:cubicBezTo>
                  <a:cubicBezTo>
                    <a:pt x="631603" y="3749130"/>
                    <a:pt x="394919" y="3759930"/>
                    <a:pt x="259543" y="3848799"/>
                  </a:cubicBezTo>
                  <a:cubicBezTo>
                    <a:pt x="313978" y="3727017"/>
                    <a:pt x="406888" y="3676734"/>
                    <a:pt x="468000" y="3564000"/>
                  </a:cubicBezTo>
                  <a:lnTo>
                    <a:pt x="468009" y="3564000"/>
                  </a:lnTo>
                  <a:cubicBezTo>
                    <a:pt x="261545" y="3546506"/>
                    <a:pt x="-804" y="3332793"/>
                    <a:pt x="0" y="3095991"/>
                  </a:cubicBezTo>
                  <a:cubicBezTo>
                    <a:pt x="-10797" y="3063975"/>
                    <a:pt x="10634" y="3004477"/>
                    <a:pt x="0" y="2970000"/>
                  </a:cubicBezTo>
                  <a:cubicBezTo>
                    <a:pt x="-33921" y="2867613"/>
                    <a:pt x="42928" y="2669156"/>
                    <a:pt x="0" y="2524500"/>
                  </a:cubicBezTo>
                  <a:cubicBezTo>
                    <a:pt x="-42928" y="2379844"/>
                    <a:pt x="289" y="2235961"/>
                    <a:pt x="0" y="2079000"/>
                  </a:cubicBezTo>
                  <a:lnTo>
                    <a:pt x="0" y="2079000"/>
                  </a:lnTo>
                  <a:cubicBezTo>
                    <a:pt x="-11498" y="1854402"/>
                    <a:pt x="52461" y="1654365"/>
                    <a:pt x="0" y="1525893"/>
                  </a:cubicBezTo>
                  <a:cubicBezTo>
                    <a:pt x="-52461" y="1397421"/>
                    <a:pt x="24087" y="1251928"/>
                    <a:pt x="0" y="1005006"/>
                  </a:cubicBezTo>
                  <a:cubicBezTo>
                    <a:pt x="-24087" y="758084"/>
                    <a:pt x="62145" y="707935"/>
                    <a:pt x="0" y="468009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b" bIns="216000" lIns="180000" spcFirstLastPara="1" rIns="180000" wrap="square" tIns="2160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大小跟你的一個</a:t>
              </a:r>
              <a:r>
                <a:rPr b="1"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拳頭</a:t>
              </a:r>
              <a:r>
                <a:rPr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差不多喔！</a:t>
              </a:r>
              <a:endParaRPr sz="24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214" name="Google Shape;214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408349">
              <a:off x="9343872" y="2251757"/>
              <a:ext cx="1618892" cy="14341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5" name="Google Shape;215;p5"/>
          <p:cNvGrpSpPr/>
          <p:nvPr/>
        </p:nvGrpSpPr>
        <p:grpSpPr>
          <a:xfrm>
            <a:off x="674130" y="1383026"/>
            <a:ext cx="2903092" cy="3896366"/>
            <a:chOff x="558565" y="1542931"/>
            <a:chExt cx="2903092" cy="3896366"/>
          </a:xfrm>
        </p:grpSpPr>
        <p:sp>
          <p:nvSpPr>
            <p:cNvPr id="216" name="Google Shape;216;p5"/>
            <p:cNvSpPr/>
            <p:nvPr/>
          </p:nvSpPr>
          <p:spPr>
            <a:xfrm>
              <a:off x="558565" y="1542931"/>
              <a:ext cx="2903092" cy="3896366"/>
            </a:xfrm>
            <a:custGeom>
              <a:rect b="b" l="l" r="r" t="t"/>
              <a:pathLst>
                <a:path extrusionOk="0" fill="none" h="3896366" w="2903092">
                  <a:moveTo>
                    <a:pt x="0" y="483858"/>
                  </a:moveTo>
                  <a:cubicBezTo>
                    <a:pt x="5122" y="230508"/>
                    <a:pt x="237619" y="-4165"/>
                    <a:pt x="483858" y="0"/>
                  </a:cubicBezTo>
                  <a:cubicBezTo>
                    <a:pt x="680559" y="-12043"/>
                    <a:pt x="800992" y="18736"/>
                    <a:pt x="899158" y="0"/>
                  </a:cubicBezTo>
                  <a:cubicBezTo>
                    <a:pt x="997324" y="-18736"/>
                    <a:pt x="1119263" y="44743"/>
                    <a:pt x="1278170" y="0"/>
                  </a:cubicBezTo>
                  <a:cubicBezTo>
                    <a:pt x="1437077" y="-44743"/>
                    <a:pt x="1575346" y="12981"/>
                    <a:pt x="1693470" y="0"/>
                  </a:cubicBezTo>
                  <a:lnTo>
                    <a:pt x="1693470" y="0"/>
                  </a:lnTo>
                  <a:cubicBezTo>
                    <a:pt x="1857962" y="-6805"/>
                    <a:pt x="1927013" y="36046"/>
                    <a:pt x="2034583" y="0"/>
                  </a:cubicBezTo>
                  <a:cubicBezTo>
                    <a:pt x="2142153" y="-36046"/>
                    <a:pt x="2338481" y="33169"/>
                    <a:pt x="2419243" y="0"/>
                  </a:cubicBezTo>
                  <a:lnTo>
                    <a:pt x="2419234" y="0"/>
                  </a:lnTo>
                  <a:cubicBezTo>
                    <a:pt x="2680361" y="32971"/>
                    <a:pt x="2912385" y="240517"/>
                    <a:pt x="2903092" y="483858"/>
                  </a:cubicBezTo>
                  <a:cubicBezTo>
                    <a:pt x="2950399" y="760787"/>
                    <a:pt x="2857650" y="779606"/>
                    <a:pt x="2903092" y="1044418"/>
                  </a:cubicBezTo>
                  <a:cubicBezTo>
                    <a:pt x="2948534" y="1309230"/>
                    <a:pt x="2839811" y="1471406"/>
                    <a:pt x="2903092" y="1587088"/>
                  </a:cubicBezTo>
                  <a:cubicBezTo>
                    <a:pt x="2966373" y="1702770"/>
                    <a:pt x="2829805" y="2064837"/>
                    <a:pt x="2903092" y="2272880"/>
                  </a:cubicBezTo>
                  <a:lnTo>
                    <a:pt x="2903092" y="2272880"/>
                  </a:lnTo>
                  <a:cubicBezTo>
                    <a:pt x="2944153" y="2415170"/>
                    <a:pt x="2865056" y="2607072"/>
                    <a:pt x="2903092" y="2779408"/>
                  </a:cubicBezTo>
                  <a:cubicBezTo>
                    <a:pt x="2941128" y="2951744"/>
                    <a:pt x="2864430" y="3106071"/>
                    <a:pt x="2903092" y="3246972"/>
                  </a:cubicBezTo>
                  <a:cubicBezTo>
                    <a:pt x="2915462" y="3299030"/>
                    <a:pt x="2889562" y="3363533"/>
                    <a:pt x="2903092" y="3412508"/>
                  </a:cubicBezTo>
                  <a:cubicBezTo>
                    <a:pt x="2877415" y="3628779"/>
                    <a:pt x="2724936" y="3889039"/>
                    <a:pt x="2419234" y="3896366"/>
                  </a:cubicBezTo>
                  <a:lnTo>
                    <a:pt x="2419243" y="3896366"/>
                  </a:lnTo>
                  <a:cubicBezTo>
                    <a:pt x="2632578" y="3986644"/>
                    <a:pt x="2700178" y="4082539"/>
                    <a:pt x="2943590" y="4131668"/>
                  </a:cubicBezTo>
                  <a:cubicBezTo>
                    <a:pt x="2831444" y="4153467"/>
                    <a:pt x="2629874" y="4030134"/>
                    <a:pt x="2514382" y="4050881"/>
                  </a:cubicBezTo>
                  <a:cubicBezTo>
                    <a:pt x="2398890" y="4071628"/>
                    <a:pt x="2241686" y="3965574"/>
                    <a:pt x="2085174" y="3970094"/>
                  </a:cubicBezTo>
                  <a:cubicBezTo>
                    <a:pt x="1928662" y="3974614"/>
                    <a:pt x="1849741" y="3897148"/>
                    <a:pt x="1693470" y="3896366"/>
                  </a:cubicBezTo>
                  <a:cubicBezTo>
                    <a:pt x="1602454" y="3915199"/>
                    <a:pt x="1473381" y="3886714"/>
                    <a:pt x="1290266" y="3896366"/>
                  </a:cubicBezTo>
                  <a:cubicBezTo>
                    <a:pt x="1107151" y="3906018"/>
                    <a:pt x="963289" y="3870089"/>
                    <a:pt x="874966" y="3896366"/>
                  </a:cubicBezTo>
                  <a:cubicBezTo>
                    <a:pt x="786643" y="3922643"/>
                    <a:pt x="665778" y="3852029"/>
                    <a:pt x="483858" y="3896366"/>
                  </a:cubicBezTo>
                  <a:cubicBezTo>
                    <a:pt x="203958" y="3895155"/>
                    <a:pt x="-45568" y="3699695"/>
                    <a:pt x="0" y="3412508"/>
                  </a:cubicBezTo>
                  <a:cubicBezTo>
                    <a:pt x="-5647" y="3341196"/>
                    <a:pt x="4065" y="3320681"/>
                    <a:pt x="0" y="3246972"/>
                  </a:cubicBezTo>
                  <a:cubicBezTo>
                    <a:pt x="-30128" y="3114283"/>
                    <a:pt x="4713" y="2917163"/>
                    <a:pt x="0" y="2769667"/>
                  </a:cubicBezTo>
                  <a:cubicBezTo>
                    <a:pt x="-4713" y="2622171"/>
                    <a:pt x="10075" y="2476922"/>
                    <a:pt x="0" y="2272880"/>
                  </a:cubicBezTo>
                  <a:lnTo>
                    <a:pt x="0" y="2272880"/>
                  </a:lnTo>
                  <a:cubicBezTo>
                    <a:pt x="-25114" y="2075513"/>
                    <a:pt x="55753" y="1887675"/>
                    <a:pt x="0" y="1730210"/>
                  </a:cubicBezTo>
                  <a:cubicBezTo>
                    <a:pt x="-55753" y="1572745"/>
                    <a:pt x="10923" y="1295137"/>
                    <a:pt x="0" y="1151760"/>
                  </a:cubicBezTo>
                  <a:cubicBezTo>
                    <a:pt x="-10923" y="1008383"/>
                    <a:pt x="28250" y="815897"/>
                    <a:pt x="0" y="483858"/>
                  </a:cubicBezTo>
                  <a:close/>
                </a:path>
                <a:path extrusionOk="0" h="3896366" w="2903092">
                  <a:moveTo>
                    <a:pt x="0" y="483858"/>
                  </a:moveTo>
                  <a:cubicBezTo>
                    <a:pt x="-26223" y="200456"/>
                    <a:pt x="187152" y="11064"/>
                    <a:pt x="483858" y="0"/>
                  </a:cubicBezTo>
                  <a:cubicBezTo>
                    <a:pt x="613667" y="-41868"/>
                    <a:pt x="789058" y="48086"/>
                    <a:pt x="911254" y="0"/>
                  </a:cubicBezTo>
                  <a:cubicBezTo>
                    <a:pt x="1033450" y="-48086"/>
                    <a:pt x="1142633" y="3880"/>
                    <a:pt x="1302362" y="0"/>
                  </a:cubicBezTo>
                  <a:cubicBezTo>
                    <a:pt x="1462091" y="-3880"/>
                    <a:pt x="1510390" y="16374"/>
                    <a:pt x="1693470" y="0"/>
                  </a:cubicBezTo>
                  <a:lnTo>
                    <a:pt x="1693470" y="0"/>
                  </a:lnTo>
                  <a:cubicBezTo>
                    <a:pt x="1803615" y="-42176"/>
                    <a:pt x="1935807" y="12266"/>
                    <a:pt x="2063614" y="0"/>
                  </a:cubicBezTo>
                  <a:cubicBezTo>
                    <a:pt x="2191421" y="-12266"/>
                    <a:pt x="2340708" y="29173"/>
                    <a:pt x="2419243" y="0"/>
                  </a:cubicBezTo>
                  <a:lnTo>
                    <a:pt x="2419234" y="0"/>
                  </a:lnTo>
                  <a:cubicBezTo>
                    <a:pt x="2672455" y="12308"/>
                    <a:pt x="2981623" y="230630"/>
                    <a:pt x="2903092" y="483858"/>
                  </a:cubicBezTo>
                  <a:cubicBezTo>
                    <a:pt x="2946782" y="712976"/>
                    <a:pt x="2869048" y="842387"/>
                    <a:pt x="2903092" y="1115979"/>
                  </a:cubicBezTo>
                  <a:cubicBezTo>
                    <a:pt x="2937136" y="1389571"/>
                    <a:pt x="2841194" y="1541889"/>
                    <a:pt x="2903092" y="1748100"/>
                  </a:cubicBezTo>
                  <a:cubicBezTo>
                    <a:pt x="2964990" y="1954311"/>
                    <a:pt x="2898832" y="2078876"/>
                    <a:pt x="2903092" y="2272880"/>
                  </a:cubicBezTo>
                  <a:lnTo>
                    <a:pt x="2903092" y="2272880"/>
                  </a:lnTo>
                  <a:cubicBezTo>
                    <a:pt x="2915316" y="2413483"/>
                    <a:pt x="2868798" y="2639388"/>
                    <a:pt x="2903092" y="2750185"/>
                  </a:cubicBezTo>
                  <a:cubicBezTo>
                    <a:pt x="2937386" y="2860982"/>
                    <a:pt x="2886007" y="3068050"/>
                    <a:pt x="2903092" y="3246972"/>
                  </a:cubicBezTo>
                  <a:cubicBezTo>
                    <a:pt x="2910798" y="3312347"/>
                    <a:pt x="2888690" y="3371149"/>
                    <a:pt x="2903092" y="3412508"/>
                  </a:cubicBezTo>
                  <a:cubicBezTo>
                    <a:pt x="2894350" y="3671498"/>
                    <a:pt x="2664287" y="3863218"/>
                    <a:pt x="2419234" y="3896366"/>
                  </a:cubicBezTo>
                  <a:lnTo>
                    <a:pt x="2419243" y="3896366"/>
                  </a:lnTo>
                  <a:cubicBezTo>
                    <a:pt x="2591908" y="3943177"/>
                    <a:pt x="2756729" y="4091944"/>
                    <a:pt x="2943590" y="4131668"/>
                  </a:cubicBezTo>
                  <a:cubicBezTo>
                    <a:pt x="2784424" y="4123243"/>
                    <a:pt x="2692469" y="4045288"/>
                    <a:pt x="2564387" y="4060293"/>
                  </a:cubicBezTo>
                  <a:cubicBezTo>
                    <a:pt x="2436305" y="4075298"/>
                    <a:pt x="2346478" y="3984621"/>
                    <a:pt x="2172683" y="3986565"/>
                  </a:cubicBezTo>
                  <a:cubicBezTo>
                    <a:pt x="1998888" y="3988509"/>
                    <a:pt x="1852740" y="3870784"/>
                    <a:pt x="1693470" y="3896366"/>
                  </a:cubicBezTo>
                  <a:cubicBezTo>
                    <a:pt x="1508800" y="3916223"/>
                    <a:pt x="1448274" y="3882784"/>
                    <a:pt x="1266074" y="3896366"/>
                  </a:cubicBezTo>
                  <a:cubicBezTo>
                    <a:pt x="1083874" y="3909948"/>
                    <a:pt x="1024097" y="3888014"/>
                    <a:pt x="850774" y="3896366"/>
                  </a:cubicBezTo>
                  <a:cubicBezTo>
                    <a:pt x="677451" y="3904718"/>
                    <a:pt x="648596" y="3875777"/>
                    <a:pt x="483858" y="3896366"/>
                  </a:cubicBezTo>
                  <a:cubicBezTo>
                    <a:pt x="202766" y="3938233"/>
                    <a:pt x="-11946" y="3703717"/>
                    <a:pt x="0" y="3412508"/>
                  </a:cubicBezTo>
                  <a:cubicBezTo>
                    <a:pt x="-18273" y="3349957"/>
                    <a:pt x="9567" y="3313708"/>
                    <a:pt x="0" y="3246972"/>
                  </a:cubicBezTo>
                  <a:cubicBezTo>
                    <a:pt x="-23467" y="3039315"/>
                    <a:pt x="51512" y="2886137"/>
                    <a:pt x="0" y="2789149"/>
                  </a:cubicBezTo>
                  <a:cubicBezTo>
                    <a:pt x="-51512" y="2692161"/>
                    <a:pt x="38359" y="2430095"/>
                    <a:pt x="0" y="2272880"/>
                  </a:cubicBezTo>
                  <a:lnTo>
                    <a:pt x="0" y="2272880"/>
                  </a:lnTo>
                  <a:cubicBezTo>
                    <a:pt x="-63596" y="2020449"/>
                    <a:pt x="28533" y="1960645"/>
                    <a:pt x="0" y="1730210"/>
                  </a:cubicBezTo>
                  <a:cubicBezTo>
                    <a:pt x="-28533" y="1499775"/>
                    <a:pt x="61189" y="1376327"/>
                    <a:pt x="0" y="1169650"/>
                  </a:cubicBezTo>
                  <a:cubicBezTo>
                    <a:pt x="-61189" y="962973"/>
                    <a:pt x="62522" y="671296"/>
                    <a:pt x="0" y="483858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BE84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180000" spcFirstLastPara="1" rIns="180000" wrap="square" tIns="1080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我們是腎騎士，</a:t>
              </a:r>
              <a:br>
                <a:rPr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</a:br>
              <a:r>
                <a:rPr lang="zh-TW" sz="20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我們的外觀</a:t>
              </a:r>
              <a:r>
                <a:rPr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像</a:t>
              </a:r>
              <a:r>
                <a:rPr b="1" lang="zh-TW" sz="2400">
                  <a:solidFill>
                    <a:srgbClr val="BE8462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蠶豆</a:t>
              </a:r>
              <a:endParaRPr b="1" sz="24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pic>
          <p:nvPicPr>
            <p:cNvPr id="217" name="Google Shape;217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258587" y="3002938"/>
              <a:ext cx="1522052" cy="196084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"/>
          <p:cNvSpPr/>
          <p:nvPr/>
        </p:nvSpPr>
        <p:spPr>
          <a:xfrm>
            <a:off x="402809" y="1009177"/>
            <a:ext cx="10341084" cy="5223154"/>
          </a:xfrm>
          <a:custGeom>
            <a:rect b="b" l="l" r="r" t="t"/>
            <a:pathLst>
              <a:path extrusionOk="0" fill="none" h="5223154" w="10341084">
                <a:moveTo>
                  <a:pt x="0" y="870543"/>
                </a:moveTo>
                <a:cubicBezTo>
                  <a:pt x="-37021" y="501581"/>
                  <a:pt x="403499" y="24215"/>
                  <a:pt x="870543" y="0"/>
                </a:cubicBezTo>
                <a:cubicBezTo>
                  <a:pt x="1190179" y="-14876"/>
                  <a:pt x="1348439" y="24291"/>
                  <a:pt x="1515763" y="0"/>
                </a:cubicBezTo>
                <a:cubicBezTo>
                  <a:pt x="1683087" y="-24291"/>
                  <a:pt x="1956979" y="-453"/>
                  <a:pt x="2212600" y="0"/>
                </a:cubicBezTo>
                <a:cubicBezTo>
                  <a:pt x="2468221" y="453"/>
                  <a:pt x="2587510" y="-7365"/>
                  <a:pt x="2961054" y="0"/>
                </a:cubicBezTo>
                <a:cubicBezTo>
                  <a:pt x="3334598" y="7365"/>
                  <a:pt x="3464862" y="24584"/>
                  <a:pt x="3657891" y="0"/>
                </a:cubicBezTo>
                <a:cubicBezTo>
                  <a:pt x="3850920" y="-24584"/>
                  <a:pt x="3971137" y="-26664"/>
                  <a:pt x="4199876" y="0"/>
                </a:cubicBezTo>
                <a:cubicBezTo>
                  <a:pt x="4428615" y="26664"/>
                  <a:pt x="4554103" y="31940"/>
                  <a:pt x="4896713" y="0"/>
                </a:cubicBezTo>
                <a:cubicBezTo>
                  <a:pt x="5239323" y="-31940"/>
                  <a:pt x="5669974" y="17121"/>
                  <a:pt x="6032299" y="0"/>
                </a:cubicBezTo>
                <a:lnTo>
                  <a:pt x="6032299" y="0"/>
                </a:lnTo>
                <a:cubicBezTo>
                  <a:pt x="6224698" y="-26225"/>
                  <a:pt x="6494666" y="16187"/>
                  <a:pt x="6626911" y="0"/>
                </a:cubicBezTo>
                <a:cubicBezTo>
                  <a:pt x="6759156" y="-16187"/>
                  <a:pt x="7041228" y="11718"/>
                  <a:pt x="7195671" y="0"/>
                </a:cubicBezTo>
                <a:cubicBezTo>
                  <a:pt x="7350114" y="-11718"/>
                  <a:pt x="7527432" y="28707"/>
                  <a:pt x="7816136" y="0"/>
                </a:cubicBezTo>
                <a:cubicBezTo>
                  <a:pt x="8104840" y="-28707"/>
                  <a:pt x="8439926" y="-38693"/>
                  <a:pt x="8617570" y="0"/>
                </a:cubicBezTo>
                <a:cubicBezTo>
                  <a:pt x="8747099" y="-999"/>
                  <a:pt x="8846068" y="13080"/>
                  <a:pt x="9026996" y="0"/>
                </a:cubicBezTo>
                <a:cubicBezTo>
                  <a:pt x="9207924" y="-13080"/>
                  <a:pt x="9327299" y="5333"/>
                  <a:pt x="9470541" y="0"/>
                </a:cubicBezTo>
                <a:cubicBezTo>
                  <a:pt x="9945602" y="-70991"/>
                  <a:pt x="10251487" y="399594"/>
                  <a:pt x="10341084" y="870543"/>
                </a:cubicBezTo>
                <a:cubicBezTo>
                  <a:pt x="10341085" y="870537"/>
                  <a:pt x="10341083" y="870534"/>
                  <a:pt x="10341084" y="870526"/>
                </a:cubicBezTo>
                <a:cubicBezTo>
                  <a:pt x="10402597" y="1099229"/>
                  <a:pt x="10426445" y="1245561"/>
                  <a:pt x="10467142" y="1347162"/>
                </a:cubicBezTo>
                <a:cubicBezTo>
                  <a:pt x="10507839" y="1448763"/>
                  <a:pt x="10576472" y="1673605"/>
                  <a:pt x="10600763" y="1852396"/>
                </a:cubicBezTo>
                <a:cubicBezTo>
                  <a:pt x="10625054" y="2031187"/>
                  <a:pt x="10679246" y="2142209"/>
                  <a:pt x="10719257" y="2300434"/>
                </a:cubicBezTo>
                <a:cubicBezTo>
                  <a:pt x="10637783" y="2275447"/>
                  <a:pt x="10458105" y="2194836"/>
                  <a:pt x="10341084" y="2176314"/>
                </a:cubicBezTo>
                <a:cubicBezTo>
                  <a:pt x="10361325" y="2309132"/>
                  <a:pt x="10327807" y="2548546"/>
                  <a:pt x="10341084" y="2655099"/>
                </a:cubicBezTo>
                <a:cubicBezTo>
                  <a:pt x="10354361" y="2761652"/>
                  <a:pt x="10335825" y="2968059"/>
                  <a:pt x="10341084" y="3177411"/>
                </a:cubicBezTo>
                <a:cubicBezTo>
                  <a:pt x="10346343" y="3386763"/>
                  <a:pt x="10329904" y="3478882"/>
                  <a:pt x="10341084" y="3743248"/>
                </a:cubicBezTo>
                <a:cubicBezTo>
                  <a:pt x="10352264" y="4007614"/>
                  <a:pt x="10351554" y="4086765"/>
                  <a:pt x="10341084" y="4352611"/>
                </a:cubicBezTo>
                <a:cubicBezTo>
                  <a:pt x="10304002" y="4819175"/>
                  <a:pt x="9997080" y="5238885"/>
                  <a:pt x="9470541" y="5223154"/>
                </a:cubicBezTo>
                <a:cubicBezTo>
                  <a:pt x="9374456" y="5235580"/>
                  <a:pt x="9196305" y="5225265"/>
                  <a:pt x="9026996" y="5223154"/>
                </a:cubicBezTo>
                <a:cubicBezTo>
                  <a:pt x="8857687" y="5221043"/>
                  <a:pt x="8717282" y="5216738"/>
                  <a:pt x="8617570" y="5223154"/>
                </a:cubicBezTo>
                <a:cubicBezTo>
                  <a:pt x="8488565" y="5218913"/>
                  <a:pt x="8254479" y="5239591"/>
                  <a:pt x="8048810" y="5223154"/>
                </a:cubicBezTo>
                <a:cubicBezTo>
                  <a:pt x="7843141" y="5206717"/>
                  <a:pt x="7699634" y="5206651"/>
                  <a:pt x="7402493" y="5223154"/>
                </a:cubicBezTo>
                <a:cubicBezTo>
                  <a:pt x="7105352" y="5239657"/>
                  <a:pt x="7019645" y="5249873"/>
                  <a:pt x="6730322" y="5223154"/>
                </a:cubicBezTo>
                <a:cubicBezTo>
                  <a:pt x="6440999" y="5196435"/>
                  <a:pt x="6190396" y="5230050"/>
                  <a:pt x="6032299" y="5223154"/>
                </a:cubicBezTo>
                <a:lnTo>
                  <a:pt x="6032299" y="5223154"/>
                </a:lnTo>
                <a:cubicBezTo>
                  <a:pt x="5900518" y="5200758"/>
                  <a:pt x="5653683" y="5243838"/>
                  <a:pt x="5490315" y="5223154"/>
                </a:cubicBezTo>
                <a:cubicBezTo>
                  <a:pt x="5326947" y="5202470"/>
                  <a:pt x="5028868" y="5203332"/>
                  <a:pt x="4845095" y="5223154"/>
                </a:cubicBezTo>
                <a:cubicBezTo>
                  <a:pt x="4661322" y="5242976"/>
                  <a:pt x="4342435" y="5214713"/>
                  <a:pt x="4148258" y="5223154"/>
                </a:cubicBezTo>
                <a:cubicBezTo>
                  <a:pt x="3954081" y="5231595"/>
                  <a:pt x="3778144" y="5246914"/>
                  <a:pt x="3606274" y="5223154"/>
                </a:cubicBezTo>
                <a:cubicBezTo>
                  <a:pt x="3434404" y="5199394"/>
                  <a:pt x="3238225" y="5245286"/>
                  <a:pt x="3064289" y="5223154"/>
                </a:cubicBezTo>
                <a:cubicBezTo>
                  <a:pt x="2890354" y="5201022"/>
                  <a:pt x="2603975" y="5229661"/>
                  <a:pt x="2315835" y="5223154"/>
                </a:cubicBezTo>
                <a:cubicBezTo>
                  <a:pt x="2027695" y="5216647"/>
                  <a:pt x="1869796" y="5259153"/>
                  <a:pt x="1567380" y="5223154"/>
                </a:cubicBezTo>
                <a:cubicBezTo>
                  <a:pt x="1264964" y="5187155"/>
                  <a:pt x="1155389" y="5196911"/>
                  <a:pt x="870543" y="5223154"/>
                </a:cubicBezTo>
                <a:cubicBezTo>
                  <a:pt x="456663" y="5179535"/>
                  <a:pt x="63277" y="4816198"/>
                  <a:pt x="0" y="4352611"/>
                </a:cubicBezTo>
                <a:cubicBezTo>
                  <a:pt x="10645" y="4180499"/>
                  <a:pt x="16610" y="4006222"/>
                  <a:pt x="0" y="3830300"/>
                </a:cubicBezTo>
                <a:cubicBezTo>
                  <a:pt x="-16610" y="3654378"/>
                  <a:pt x="20144" y="3427744"/>
                  <a:pt x="0" y="3307988"/>
                </a:cubicBezTo>
                <a:cubicBezTo>
                  <a:pt x="-20144" y="3188232"/>
                  <a:pt x="-4974" y="2903962"/>
                  <a:pt x="0" y="2720388"/>
                </a:cubicBezTo>
                <a:cubicBezTo>
                  <a:pt x="4974" y="2536814"/>
                  <a:pt x="-22360" y="2400798"/>
                  <a:pt x="0" y="2176314"/>
                </a:cubicBezTo>
                <a:cubicBezTo>
                  <a:pt x="-17992" y="1982059"/>
                  <a:pt x="-21782" y="1745588"/>
                  <a:pt x="0" y="1562594"/>
                </a:cubicBezTo>
                <a:cubicBezTo>
                  <a:pt x="21782" y="1379600"/>
                  <a:pt x="16753" y="1063372"/>
                  <a:pt x="0" y="870526"/>
                </a:cubicBezTo>
                <a:lnTo>
                  <a:pt x="0" y="870526"/>
                </a:lnTo>
                <a:cubicBezTo>
                  <a:pt x="-1" y="870534"/>
                  <a:pt x="0" y="870536"/>
                  <a:pt x="0" y="870543"/>
                </a:cubicBezTo>
                <a:close/>
              </a:path>
              <a:path extrusionOk="0" h="5223154" w="10341084">
                <a:moveTo>
                  <a:pt x="0" y="870543"/>
                </a:moveTo>
                <a:cubicBezTo>
                  <a:pt x="-17477" y="378975"/>
                  <a:pt x="333608" y="21073"/>
                  <a:pt x="870543" y="0"/>
                </a:cubicBezTo>
                <a:cubicBezTo>
                  <a:pt x="1101866" y="-16533"/>
                  <a:pt x="1345495" y="-35414"/>
                  <a:pt x="1618998" y="0"/>
                </a:cubicBezTo>
                <a:cubicBezTo>
                  <a:pt x="1892502" y="35414"/>
                  <a:pt x="1928598" y="-20383"/>
                  <a:pt x="2212600" y="0"/>
                </a:cubicBezTo>
                <a:cubicBezTo>
                  <a:pt x="2496602" y="20383"/>
                  <a:pt x="2604652" y="8891"/>
                  <a:pt x="2754584" y="0"/>
                </a:cubicBezTo>
                <a:cubicBezTo>
                  <a:pt x="2904516" y="-8891"/>
                  <a:pt x="3166524" y="-26762"/>
                  <a:pt x="3451421" y="0"/>
                </a:cubicBezTo>
                <a:cubicBezTo>
                  <a:pt x="3736318" y="26762"/>
                  <a:pt x="3819991" y="27923"/>
                  <a:pt x="4045023" y="0"/>
                </a:cubicBezTo>
                <a:cubicBezTo>
                  <a:pt x="4270055" y="-27923"/>
                  <a:pt x="4566940" y="7599"/>
                  <a:pt x="4793478" y="0"/>
                </a:cubicBezTo>
                <a:cubicBezTo>
                  <a:pt x="5020016" y="-7599"/>
                  <a:pt x="5108171" y="8053"/>
                  <a:pt x="5335462" y="0"/>
                </a:cubicBezTo>
                <a:cubicBezTo>
                  <a:pt x="5562753" y="-8053"/>
                  <a:pt x="5754924" y="27644"/>
                  <a:pt x="6032299" y="0"/>
                </a:cubicBezTo>
                <a:lnTo>
                  <a:pt x="6032299" y="0"/>
                </a:lnTo>
                <a:cubicBezTo>
                  <a:pt x="6271663" y="633"/>
                  <a:pt x="6376774" y="-2457"/>
                  <a:pt x="6601059" y="0"/>
                </a:cubicBezTo>
                <a:cubicBezTo>
                  <a:pt x="6825344" y="2457"/>
                  <a:pt x="7000447" y="19525"/>
                  <a:pt x="7221524" y="0"/>
                </a:cubicBezTo>
                <a:cubicBezTo>
                  <a:pt x="7442602" y="-19525"/>
                  <a:pt x="7645036" y="17688"/>
                  <a:pt x="7841989" y="0"/>
                </a:cubicBezTo>
                <a:cubicBezTo>
                  <a:pt x="8038942" y="-17688"/>
                  <a:pt x="8381199" y="19886"/>
                  <a:pt x="8617570" y="0"/>
                </a:cubicBezTo>
                <a:cubicBezTo>
                  <a:pt x="8808548" y="-19190"/>
                  <a:pt x="8942870" y="3984"/>
                  <a:pt x="9035526" y="0"/>
                </a:cubicBezTo>
                <a:cubicBezTo>
                  <a:pt x="9128182" y="-3984"/>
                  <a:pt x="9338258" y="15877"/>
                  <a:pt x="9470541" y="0"/>
                </a:cubicBezTo>
                <a:cubicBezTo>
                  <a:pt x="9866023" y="-6055"/>
                  <a:pt x="10291880" y="289455"/>
                  <a:pt x="10341084" y="870543"/>
                </a:cubicBezTo>
                <a:cubicBezTo>
                  <a:pt x="10341084" y="870537"/>
                  <a:pt x="10341085" y="870531"/>
                  <a:pt x="10341084" y="870526"/>
                </a:cubicBezTo>
                <a:cubicBezTo>
                  <a:pt x="10352516" y="964340"/>
                  <a:pt x="10414083" y="1136187"/>
                  <a:pt x="10455796" y="1304265"/>
                </a:cubicBezTo>
                <a:cubicBezTo>
                  <a:pt x="10497509" y="1472343"/>
                  <a:pt x="10520298" y="1626360"/>
                  <a:pt x="10589418" y="1809499"/>
                </a:cubicBezTo>
                <a:cubicBezTo>
                  <a:pt x="10658538" y="1992638"/>
                  <a:pt x="10644624" y="2112424"/>
                  <a:pt x="10719257" y="2300434"/>
                </a:cubicBezTo>
                <a:cubicBezTo>
                  <a:pt x="10644640" y="2266680"/>
                  <a:pt x="10477769" y="2216106"/>
                  <a:pt x="10341084" y="2176314"/>
                </a:cubicBezTo>
                <a:cubicBezTo>
                  <a:pt x="10360032" y="2403822"/>
                  <a:pt x="10361283" y="2449431"/>
                  <a:pt x="10341084" y="2698625"/>
                </a:cubicBezTo>
                <a:cubicBezTo>
                  <a:pt x="10320885" y="2947819"/>
                  <a:pt x="10331484" y="3044077"/>
                  <a:pt x="10341084" y="3242700"/>
                </a:cubicBezTo>
                <a:cubicBezTo>
                  <a:pt x="10350684" y="3441324"/>
                  <a:pt x="10340287" y="3581171"/>
                  <a:pt x="10341084" y="3830300"/>
                </a:cubicBezTo>
                <a:cubicBezTo>
                  <a:pt x="10341881" y="4079429"/>
                  <a:pt x="10327806" y="4092099"/>
                  <a:pt x="10341084" y="4352611"/>
                </a:cubicBezTo>
                <a:cubicBezTo>
                  <a:pt x="10359055" y="4828115"/>
                  <a:pt x="9997188" y="5213095"/>
                  <a:pt x="9470541" y="5223154"/>
                </a:cubicBezTo>
                <a:cubicBezTo>
                  <a:pt x="9349397" y="5236322"/>
                  <a:pt x="9205770" y="5232110"/>
                  <a:pt x="9052585" y="5223154"/>
                </a:cubicBezTo>
                <a:cubicBezTo>
                  <a:pt x="8899400" y="5214198"/>
                  <a:pt x="8725896" y="5208817"/>
                  <a:pt x="8617570" y="5223154"/>
                </a:cubicBezTo>
                <a:cubicBezTo>
                  <a:pt x="8418423" y="5220258"/>
                  <a:pt x="8097369" y="5255265"/>
                  <a:pt x="7945400" y="5223154"/>
                </a:cubicBezTo>
                <a:cubicBezTo>
                  <a:pt x="7793431" y="5191044"/>
                  <a:pt x="7597738" y="5214963"/>
                  <a:pt x="7376640" y="5223154"/>
                </a:cubicBezTo>
                <a:cubicBezTo>
                  <a:pt x="7155542" y="5231345"/>
                  <a:pt x="7075984" y="5197182"/>
                  <a:pt x="6782028" y="5223154"/>
                </a:cubicBezTo>
                <a:cubicBezTo>
                  <a:pt x="6488072" y="5249126"/>
                  <a:pt x="6201239" y="5245387"/>
                  <a:pt x="6032299" y="5223154"/>
                </a:cubicBezTo>
                <a:lnTo>
                  <a:pt x="6032299" y="5223154"/>
                </a:lnTo>
                <a:cubicBezTo>
                  <a:pt x="5832125" y="5218530"/>
                  <a:pt x="5687289" y="5249978"/>
                  <a:pt x="5490315" y="5223154"/>
                </a:cubicBezTo>
                <a:cubicBezTo>
                  <a:pt x="5293341" y="5196330"/>
                  <a:pt x="5158694" y="5216621"/>
                  <a:pt x="4999948" y="5223154"/>
                </a:cubicBezTo>
                <a:cubicBezTo>
                  <a:pt x="4841202" y="5229687"/>
                  <a:pt x="4679806" y="5232160"/>
                  <a:pt x="4509581" y="5223154"/>
                </a:cubicBezTo>
                <a:cubicBezTo>
                  <a:pt x="4339356" y="5214148"/>
                  <a:pt x="4091867" y="5212442"/>
                  <a:pt x="3812744" y="5223154"/>
                </a:cubicBezTo>
                <a:cubicBezTo>
                  <a:pt x="3533621" y="5233866"/>
                  <a:pt x="3516035" y="5201933"/>
                  <a:pt x="3322377" y="5223154"/>
                </a:cubicBezTo>
                <a:cubicBezTo>
                  <a:pt x="3128719" y="5244375"/>
                  <a:pt x="2838562" y="5213417"/>
                  <a:pt x="2677158" y="5223154"/>
                </a:cubicBezTo>
                <a:cubicBezTo>
                  <a:pt x="2515754" y="5232891"/>
                  <a:pt x="2338995" y="5204723"/>
                  <a:pt x="2135173" y="5223154"/>
                </a:cubicBezTo>
                <a:cubicBezTo>
                  <a:pt x="1931352" y="5241585"/>
                  <a:pt x="1755993" y="5199610"/>
                  <a:pt x="1489954" y="5223154"/>
                </a:cubicBezTo>
                <a:cubicBezTo>
                  <a:pt x="1223915" y="5246698"/>
                  <a:pt x="1082496" y="5199233"/>
                  <a:pt x="870543" y="5223154"/>
                </a:cubicBezTo>
                <a:cubicBezTo>
                  <a:pt x="411559" y="5199562"/>
                  <a:pt x="46730" y="4890851"/>
                  <a:pt x="0" y="4352611"/>
                </a:cubicBezTo>
                <a:cubicBezTo>
                  <a:pt x="26729" y="4094228"/>
                  <a:pt x="-2101" y="4060800"/>
                  <a:pt x="0" y="3786774"/>
                </a:cubicBezTo>
                <a:cubicBezTo>
                  <a:pt x="2101" y="3512748"/>
                  <a:pt x="7636" y="3493641"/>
                  <a:pt x="0" y="3220937"/>
                </a:cubicBezTo>
                <a:cubicBezTo>
                  <a:pt x="-7636" y="2948233"/>
                  <a:pt x="12487" y="2807989"/>
                  <a:pt x="0" y="2676862"/>
                </a:cubicBezTo>
                <a:cubicBezTo>
                  <a:pt x="-12487" y="2545736"/>
                  <a:pt x="9532" y="2392067"/>
                  <a:pt x="0" y="2176314"/>
                </a:cubicBezTo>
                <a:cubicBezTo>
                  <a:pt x="-19900" y="1953539"/>
                  <a:pt x="-27086" y="1726111"/>
                  <a:pt x="0" y="1497304"/>
                </a:cubicBezTo>
                <a:cubicBezTo>
                  <a:pt x="27086" y="1268497"/>
                  <a:pt x="21570" y="1123844"/>
                  <a:pt x="0" y="870526"/>
                </a:cubicBezTo>
                <a:lnTo>
                  <a:pt x="0" y="870526"/>
                </a:lnTo>
                <a:cubicBezTo>
                  <a:pt x="-1" y="870534"/>
                  <a:pt x="0" y="870538"/>
                  <a:pt x="0" y="870543"/>
                </a:cubicBezTo>
                <a:close/>
              </a:path>
            </a:pathLst>
          </a:custGeom>
          <a:solidFill>
            <a:srgbClr val="6C4A37"/>
          </a:solidFill>
          <a:ln cap="flat" cmpd="sng" w="1270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4176000" spcFirstLastPara="1" rIns="180000" wrap="square" tIns="3240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我們每天必須透過</a:t>
            </a: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飲食</a:t>
            </a: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來獲得成長的養分。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除了過多的糖分、鹽分，我們代謝養分後也會產生一些廢棄物，</a:t>
            </a:r>
            <a:b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所以腎騎士的任務就是 :        </a:t>
            </a:r>
            <a:endParaRPr/>
          </a:p>
        </p:txBody>
      </p:sp>
      <p:sp>
        <p:nvSpPr>
          <p:cNvPr id="223" name="Google Shape;223;p6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224" name="Google Shape;224;p6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5" name="Google Shape;225;p6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腎騎士的機密任務</a:t>
            </a:r>
            <a:endParaRPr/>
          </a:p>
        </p:txBody>
      </p:sp>
      <p:sp>
        <p:nvSpPr>
          <p:cNvPr id="226" name="Google Shape;226;p6"/>
          <p:cNvSpPr txBox="1"/>
          <p:nvPr>
            <p:ph idx="1" type="body"/>
          </p:nvPr>
        </p:nvSpPr>
        <p:spPr>
          <a:xfrm>
            <a:off x="4731168" y="3128401"/>
            <a:ext cx="5510164" cy="1746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200"/>
              <a:buNone/>
            </a:pPr>
            <a:r>
              <a:rPr b="1" lang="zh-TW" sz="3200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將有毒的物質</a:t>
            </a:r>
            <a:br>
              <a:rPr b="1" lang="zh-TW" sz="3200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3200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從身體內驅逐到尿液之中</a:t>
            </a:r>
            <a:endParaRPr b="1" sz="3200">
              <a:solidFill>
                <a:srgbClr val="FFD9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966"/>
              </a:buClr>
              <a:buSzPts val="2400"/>
              <a:buNone/>
            </a:pPr>
            <a:r>
              <a:rPr lang="zh-TW" sz="2400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最後這些有毒廢物隨著尿液排出體外～</a:t>
            </a:r>
            <a:endParaRPr b="1" sz="3200">
              <a:solidFill>
                <a:srgbClr val="FFD9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3200"/>
              <a:buNone/>
            </a:pPr>
            <a:r>
              <a:t/>
            </a:r>
            <a:endParaRPr sz="3200">
              <a:solidFill>
                <a:srgbClr val="FFD966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27" name="Google Shape;2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752719">
            <a:off x="2379721" y="7254513"/>
            <a:ext cx="3048409" cy="363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 txBox="1"/>
          <p:nvPr/>
        </p:nvSpPr>
        <p:spPr>
          <a:xfrm>
            <a:off x="4767636" y="5292512"/>
            <a:ext cx="5976257" cy="47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BE846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4596979" y="4480734"/>
            <a:ext cx="4836807" cy="11095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4767636" y="5269315"/>
            <a:ext cx="5510164" cy="623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我們會全年無休的執行任務喔！</a:t>
            </a:r>
            <a:endParaRPr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31" name="Google Shape;231;p6"/>
          <p:cNvPicPr preferRelativeResize="0"/>
          <p:nvPr/>
        </p:nvPicPr>
        <p:blipFill rotWithShape="1">
          <a:blip r:embed="rId4">
            <a:alphaModFix/>
          </a:blip>
          <a:srcRect b="28623" l="0" r="0" t="0"/>
          <a:stretch/>
        </p:blipFill>
        <p:spPr>
          <a:xfrm>
            <a:off x="915655" y="1309080"/>
            <a:ext cx="2595503" cy="48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27124" y="3128401"/>
            <a:ext cx="3190860" cy="3103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959943">
            <a:off x="6590563" y="7941228"/>
            <a:ext cx="896212" cy="386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22029" y="1803465"/>
            <a:ext cx="509443" cy="556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6"/>
          <p:cNvPicPr preferRelativeResize="0"/>
          <p:nvPr/>
        </p:nvPicPr>
        <p:blipFill rotWithShape="1">
          <a:blip r:embed="rId8">
            <a:alphaModFix/>
          </a:blip>
          <a:srcRect b="33118" l="1" r="-11091" t="0"/>
          <a:stretch/>
        </p:blipFill>
        <p:spPr>
          <a:xfrm flipH="1">
            <a:off x="2160618" y="5203764"/>
            <a:ext cx="105579" cy="100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2160619" y="1971996"/>
            <a:ext cx="123475" cy="1648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-1259368">
            <a:off x="2359628" y="4299388"/>
            <a:ext cx="2205600" cy="1724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28900" y="2567366"/>
            <a:ext cx="1354776" cy="97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3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一張含有 文字, 玩具, 向量圖形 的圖片&#10;&#10;自動產生的描述" id="243" name="Google Shape;2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71" y="4272235"/>
            <a:ext cx="2005327" cy="197684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7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245" name="Google Shape;245;p7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6" name="Google Shape;246;p7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腎騎士的機密任務</a:t>
            </a:r>
            <a:endParaRPr/>
          </a:p>
        </p:txBody>
      </p:sp>
      <p:sp>
        <p:nvSpPr>
          <p:cNvPr id="247" name="Google Shape;247;p7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腎騎士的敵人有哪些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t/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8" name="Google Shape;248;p7"/>
          <p:cNvSpPr/>
          <p:nvPr/>
        </p:nvSpPr>
        <p:spPr>
          <a:xfrm>
            <a:off x="2168098" y="4759157"/>
            <a:ext cx="4603064" cy="1119782"/>
          </a:xfrm>
          <a:custGeom>
            <a:rect b="b" l="l" r="r" t="t"/>
            <a:pathLst>
              <a:path extrusionOk="0" fill="none" h="1119782" w="4603064">
                <a:moveTo>
                  <a:pt x="0" y="186634"/>
                </a:moveTo>
                <a:cubicBezTo>
                  <a:pt x="-7048" y="98641"/>
                  <a:pt x="102280" y="-22357"/>
                  <a:pt x="186634" y="0"/>
                </a:cubicBezTo>
                <a:cubicBezTo>
                  <a:pt x="401880" y="-8603"/>
                  <a:pt x="478250" y="38844"/>
                  <a:pt x="767177" y="0"/>
                </a:cubicBezTo>
                <a:lnTo>
                  <a:pt x="767177" y="0"/>
                </a:lnTo>
                <a:cubicBezTo>
                  <a:pt x="951164" y="-64217"/>
                  <a:pt x="1107906" y="69150"/>
                  <a:pt x="1365575" y="0"/>
                </a:cubicBezTo>
                <a:cubicBezTo>
                  <a:pt x="1623244" y="-69150"/>
                  <a:pt x="1730928" y="59827"/>
                  <a:pt x="1917943" y="0"/>
                </a:cubicBezTo>
                <a:cubicBezTo>
                  <a:pt x="2058528" y="-57039"/>
                  <a:pt x="2288101" y="2058"/>
                  <a:pt x="2442625" y="0"/>
                </a:cubicBezTo>
                <a:cubicBezTo>
                  <a:pt x="2597149" y="-2058"/>
                  <a:pt x="2721210" y="12573"/>
                  <a:pt x="2892353" y="0"/>
                </a:cubicBezTo>
                <a:cubicBezTo>
                  <a:pt x="3063496" y="-12573"/>
                  <a:pt x="3201759" y="30202"/>
                  <a:pt x="3367065" y="0"/>
                </a:cubicBezTo>
                <a:cubicBezTo>
                  <a:pt x="3532371" y="-30202"/>
                  <a:pt x="3745827" y="45230"/>
                  <a:pt x="3866763" y="0"/>
                </a:cubicBezTo>
                <a:cubicBezTo>
                  <a:pt x="3987699" y="-45230"/>
                  <a:pt x="4194202" y="9453"/>
                  <a:pt x="4416430" y="0"/>
                </a:cubicBezTo>
                <a:cubicBezTo>
                  <a:pt x="4525735" y="16013"/>
                  <a:pt x="4619391" y="91155"/>
                  <a:pt x="4603064" y="186634"/>
                </a:cubicBezTo>
                <a:cubicBezTo>
                  <a:pt x="4619607" y="394375"/>
                  <a:pt x="4549302" y="485991"/>
                  <a:pt x="4603064" y="653206"/>
                </a:cubicBezTo>
                <a:lnTo>
                  <a:pt x="4603064" y="653206"/>
                </a:lnTo>
                <a:cubicBezTo>
                  <a:pt x="4625619" y="768530"/>
                  <a:pt x="4589010" y="794279"/>
                  <a:pt x="4603064" y="933152"/>
                </a:cubicBezTo>
                <a:lnTo>
                  <a:pt x="4603064" y="933148"/>
                </a:lnTo>
                <a:cubicBezTo>
                  <a:pt x="4604245" y="1034235"/>
                  <a:pt x="4505887" y="1138805"/>
                  <a:pt x="4416430" y="1119782"/>
                </a:cubicBezTo>
                <a:cubicBezTo>
                  <a:pt x="4231511" y="1156738"/>
                  <a:pt x="4145517" y="1083730"/>
                  <a:pt x="3966702" y="1119782"/>
                </a:cubicBezTo>
                <a:cubicBezTo>
                  <a:pt x="3787887" y="1155834"/>
                  <a:pt x="3694759" y="1092738"/>
                  <a:pt x="3467005" y="1119782"/>
                </a:cubicBezTo>
                <a:cubicBezTo>
                  <a:pt x="3239251" y="1146826"/>
                  <a:pt x="3048815" y="1113055"/>
                  <a:pt x="2917338" y="1119782"/>
                </a:cubicBezTo>
                <a:cubicBezTo>
                  <a:pt x="2785861" y="1126509"/>
                  <a:pt x="2571723" y="1104806"/>
                  <a:pt x="2367671" y="1119782"/>
                </a:cubicBezTo>
                <a:cubicBezTo>
                  <a:pt x="2163619" y="1134758"/>
                  <a:pt x="2132153" y="1102735"/>
                  <a:pt x="1917943" y="1119782"/>
                </a:cubicBezTo>
                <a:cubicBezTo>
                  <a:pt x="1656216" y="1171553"/>
                  <a:pt x="1528129" y="1107184"/>
                  <a:pt x="1331052" y="1119782"/>
                </a:cubicBezTo>
                <a:cubicBezTo>
                  <a:pt x="1133975" y="1132380"/>
                  <a:pt x="1020129" y="1109819"/>
                  <a:pt x="767177" y="1119782"/>
                </a:cubicBezTo>
                <a:lnTo>
                  <a:pt x="767177" y="1119782"/>
                </a:lnTo>
                <a:cubicBezTo>
                  <a:pt x="564434" y="1165543"/>
                  <a:pt x="411363" y="1082155"/>
                  <a:pt x="186634" y="1119782"/>
                </a:cubicBezTo>
                <a:cubicBezTo>
                  <a:pt x="101755" y="1104822"/>
                  <a:pt x="904" y="1009869"/>
                  <a:pt x="0" y="933148"/>
                </a:cubicBezTo>
                <a:lnTo>
                  <a:pt x="0" y="933152"/>
                </a:lnTo>
                <a:cubicBezTo>
                  <a:pt x="-90655" y="870145"/>
                  <a:pt x="-157078" y="681817"/>
                  <a:pt x="-237932" y="586318"/>
                </a:cubicBezTo>
                <a:cubicBezTo>
                  <a:pt x="-167296" y="576139"/>
                  <a:pt x="-70998" y="656800"/>
                  <a:pt x="0" y="653206"/>
                </a:cubicBezTo>
                <a:cubicBezTo>
                  <a:pt x="-29515" y="459539"/>
                  <a:pt x="10813" y="338483"/>
                  <a:pt x="0" y="186634"/>
                </a:cubicBezTo>
                <a:close/>
              </a:path>
              <a:path extrusionOk="0" h="1119782" w="4603064">
                <a:moveTo>
                  <a:pt x="0" y="186634"/>
                </a:moveTo>
                <a:cubicBezTo>
                  <a:pt x="-23708" y="68935"/>
                  <a:pt x="79111" y="1669"/>
                  <a:pt x="186634" y="0"/>
                </a:cubicBezTo>
                <a:cubicBezTo>
                  <a:pt x="411643" y="-41564"/>
                  <a:pt x="617283" y="65858"/>
                  <a:pt x="767177" y="0"/>
                </a:cubicBezTo>
                <a:lnTo>
                  <a:pt x="767177" y="0"/>
                </a:lnTo>
                <a:cubicBezTo>
                  <a:pt x="898092" y="-2059"/>
                  <a:pt x="1210655" y="66408"/>
                  <a:pt x="1331052" y="0"/>
                </a:cubicBezTo>
                <a:cubicBezTo>
                  <a:pt x="1451450" y="-66408"/>
                  <a:pt x="1629809" y="51993"/>
                  <a:pt x="1917943" y="0"/>
                </a:cubicBezTo>
                <a:cubicBezTo>
                  <a:pt x="2148580" y="-15224"/>
                  <a:pt x="2291275" y="1157"/>
                  <a:pt x="2467610" y="0"/>
                </a:cubicBezTo>
                <a:cubicBezTo>
                  <a:pt x="2643945" y="-1157"/>
                  <a:pt x="2855527" y="8561"/>
                  <a:pt x="2967308" y="0"/>
                </a:cubicBezTo>
                <a:cubicBezTo>
                  <a:pt x="3079089" y="-8561"/>
                  <a:pt x="3355117" y="3247"/>
                  <a:pt x="3467005" y="0"/>
                </a:cubicBezTo>
                <a:cubicBezTo>
                  <a:pt x="3578893" y="-3247"/>
                  <a:pt x="3817504" y="46330"/>
                  <a:pt x="3916733" y="0"/>
                </a:cubicBezTo>
                <a:cubicBezTo>
                  <a:pt x="4015962" y="-46330"/>
                  <a:pt x="4171044" y="5175"/>
                  <a:pt x="4416430" y="0"/>
                </a:cubicBezTo>
                <a:cubicBezTo>
                  <a:pt x="4540643" y="17287"/>
                  <a:pt x="4612787" y="98032"/>
                  <a:pt x="4603064" y="186634"/>
                </a:cubicBezTo>
                <a:cubicBezTo>
                  <a:pt x="4621600" y="382763"/>
                  <a:pt x="4548185" y="422800"/>
                  <a:pt x="4603064" y="653206"/>
                </a:cubicBezTo>
                <a:lnTo>
                  <a:pt x="4603064" y="653206"/>
                </a:lnTo>
                <a:cubicBezTo>
                  <a:pt x="4604534" y="789466"/>
                  <a:pt x="4575911" y="839012"/>
                  <a:pt x="4603064" y="933152"/>
                </a:cubicBezTo>
                <a:lnTo>
                  <a:pt x="4603064" y="933148"/>
                </a:lnTo>
                <a:cubicBezTo>
                  <a:pt x="4585552" y="1039099"/>
                  <a:pt x="4502933" y="1108348"/>
                  <a:pt x="4416430" y="1119782"/>
                </a:cubicBezTo>
                <a:cubicBezTo>
                  <a:pt x="4258263" y="1156425"/>
                  <a:pt x="4095808" y="1111240"/>
                  <a:pt x="3891748" y="1119782"/>
                </a:cubicBezTo>
                <a:cubicBezTo>
                  <a:pt x="3687688" y="1128324"/>
                  <a:pt x="3640201" y="1104427"/>
                  <a:pt x="3392050" y="1119782"/>
                </a:cubicBezTo>
                <a:cubicBezTo>
                  <a:pt x="3143899" y="1135137"/>
                  <a:pt x="3067291" y="1095859"/>
                  <a:pt x="2967308" y="1119782"/>
                </a:cubicBezTo>
                <a:cubicBezTo>
                  <a:pt x="2867325" y="1143705"/>
                  <a:pt x="2713282" y="1087862"/>
                  <a:pt x="2517580" y="1119782"/>
                </a:cubicBezTo>
                <a:cubicBezTo>
                  <a:pt x="2321878" y="1151702"/>
                  <a:pt x="2095231" y="1084833"/>
                  <a:pt x="1917943" y="1119782"/>
                </a:cubicBezTo>
                <a:cubicBezTo>
                  <a:pt x="1672082" y="1162505"/>
                  <a:pt x="1475116" y="1089858"/>
                  <a:pt x="1342560" y="1119782"/>
                </a:cubicBezTo>
                <a:cubicBezTo>
                  <a:pt x="1210004" y="1149706"/>
                  <a:pt x="901101" y="1115625"/>
                  <a:pt x="767177" y="1119782"/>
                </a:cubicBezTo>
                <a:lnTo>
                  <a:pt x="767177" y="1119782"/>
                </a:lnTo>
                <a:cubicBezTo>
                  <a:pt x="614804" y="1152390"/>
                  <a:pt x="471576" y="1060798"/>
                  <a:pt x="186634" y="1119782"/>
                </a:cubicBezTo>
                <a:cubicBezTo>
                  <a:pt x="78794" y="1134169"/>
                  <a:pt x="-5151" y="1046563"/>
                  <a:pt x="0" y="933148"/>
                </a:cubicBezTo>
                <a:lnTo>
                  <a:pt x="0" y="933152"/>
                </a:lnTo>
                <a:cubicBezTo>
                  <a:pt x="-147587" y="794828"/>
                  <a:pt x="-136161" y="699965"/>
                  <a:pt x="-237932" y="586318"/>
                </a:cubicBezTo>
                <a:cubicBezTo>
                  <a:pt x="-170367" y="595841"/>
                  <a:pt x="-94803" y="645116"/>
                  <a:pt x="0" y="653206"/>
                </a:cubicBezTo>
                <a:cubicBezTo>
                  <a:pt x="-42468" y="523560"/>
                  <a:pt x="11399" y="360042"/>
                  <a:pt x="0" y="186634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垃圾食物、含糖飲料是腎騎士的敵人，快驅逐出境！</a:t>
            </a:r>
            <a:endParaRPr/>
          </a:p>
        </p:txBody>
      </p:sp>
      <p:sp>
        <p:nvSpPr>
          <p:cNvPr id="249" name="Google Shape;249;p7"/>
          <p:cNvSpPr/>
          <p:nvPr/>
        </p:nvSpPr>
        <p:spPr>
          <a:xfrm>
            <a:off x="7025298" y="4756386"/>
            <a:ext cx="2918392" cy="1133035"/>
          </a:xfrm>
          <a:custGeom>
            <a:rect b="b" l="l" r="r" t="t"/>
            <a:pathLst>
              <a:path extrusionOk="0" fill="none" h="1133035" w="2918392">
                <a:moveTo>
                  <a:pt x="0" y="188843"/>
                </a:moveTo>
                <a:cubicBezTo>
                  <a:pt x="6925" y="107873"/>
                  <a:pt x="106057" y="-6324"/>
                  <a:pt x="188843" y="0"/>
                </a:cubicBezTo>
                <a:cubicBezTo>
                  <a:pt x="306227" y="-733"/>
                  <a:pt x="524088" y="39739"/>
                  <a:pt x="663089" y="0"/>
                </a:cubicBezTo>
                <a:cubicBezTo>
                  <a:pt x="802090" y="-39739"/>
                  <a:pt x="974928" y="17282"/>
                  <a:pt x="1122200" y="0"/>
                </a:cubicBezTo>
                <a:cubicBezTo>
                  <a:pt x="1269472" y="-17282"/>
                  <a:pt x="1456060" y="35874"/>
                  <a:pt x="1702395" y="0"/>
                </a:cubicBezTo>
                <a:lnTo>
                  <a:pt x="1702395" y="0"/>
                </a:lnTo>
                <a:cubicBezTo>
                  <a:pt x="1796404" y="-26482"/>
                  <a:pt x="1948309" y="33976"/>
                  <a:pt x="2052602" y="0"/>
                </a:cubicBezTo>
                <a:cubicBezTo>
                  <a:pt x="2156895" y="-33976"/>
                  <a:pt x="2315205" y="19781"/>
                  <a:pt x="2431993" y="0"/>
                </a:cubicBezTo>
                <a:cubicBezTo>
                  <a:pt x="2572195" y="-5297"/>
                  <a:pt x="2636875" y="32963"/>
                  <a:pt x="2729549" y="0"/>
                </a:cubicBezTo>
                <a:cubicBezTo>
                  <a:pt x="2837792" y="-1045"/>
                  <a:pt x="2914683" y="110242"/>
                  <a:pt x="2918392" y="188843"/>
                </a:cubicBezTo>
                <a:lnTo>
                  <a:pt x="2918392" y="188839"/>
                </a:lnTo>
                <a:cubicBezTo>
                  <a:pt x="3068227" y="302858"/>
                  <a:pt x="3088823" y="416706"/>
                  <a:pt x="3255904" y="534532"/>
                </a:cubicBezTo>
                <a:cubicBezTo>
                  <a:pt x="3123636" y="538633"/>
                  <a:pt x="3007067" y="478229"/>
                  <a:pt x="2918392" y="472098"/>
                </a:cubicBezTo>
                <a:cubicBezTo>
                  <a:pt x="2932054" y="633750"/>
                  <a:pt x="2903550" y="810288"/>
                  <a:pt x="2918392" y="944192"/>
                </a:cubicBezTo>
                <a:cubicBezTo>
                  <a:pt x="2924796" y="1041648"/>
                  <a:pt x="2818749" y="1106072"/>
                  <a:pt x="2729549" y="1133035"/>
                </a:cubicBezTo>
                <a:cubicBezTo>
                  <a:pt x="2588192" y="1140607"/>
                  <a:pt x="2501294" y="1129253"/>
                  <a:pt x="2431993" y="1133035"/>
                </a:cubicBezTo>
                <a:cubicBezTo>
                  <a:pt x="2335563" y="1155174"/>
                  <a:pt x="2158187" y="1103021"/>
                  <a:pt x="2067194" y="1133035"/>
                </a:cubicBezTo>
                <a:cubicBezTo>
                  <a:pt x="1976201" y="1163049"/>
                  <a:pt x="1816664" y="1129826"/>
                  <a:pt x="1702395" y="1133035"/>
                </a:cubicBezTo>
                <a:lnTo>
                  <a:pt x="1702395" y="1133035"/>
                </a:lnTo>
                <a:cubicBezTo>
                  <a:pt x="1495485" y="1173904"/>
                  <a:pt x="1333752" y="1131188"/>
                  <a:pt x="1228149" y="1133035"/>
                </a:cubicBezTo>
                <a:cubicBezTo>
                  <a:pt x="1122546" y="1134882"/>
                  <a:pt x="966677" y="1110023"/>
                  <a:pt x="723631" y="1133035"/>
                </a:cubicBezTo>
                <a:cubicBezTo>
                  <a:pt x="480585" y="1156047"/>
                  <a:pt x="365907" y="1072755"/>
                  <a:pt x="188843" y="1133035"/>
                </a:cubicBezTo>
                <a:cubicBezTo>
                  <a:pt x="98138" y="1122341"/>
                  <a:pt x="17393" y="1047137"/>
                  <a:pt x="0" y="944192"/>
                </a:cubicBezTo>
                <a:cubicBezTo>
                  <a:pt x="-49277" y="823270"/>
                  <a:pt x="46035" y="701041"/>
                  <a:pt x="0" y="472098"/>
                </a:cubicBezTo>
                <a:cubicBezTo>
                  <a:pt x="-24466" y="346720"/>
                  <a:pt x="25236" y="327739"/>
                  <a:pt x="0" y="188839"/>
                </a:cubicBezTo>
                <a:lnTo>
                  <a:pt x="0" y="188839"/>
                </a:lnTo>
                <a:lnTo>
                  <a:pt x="0" y="188843"/>
                </a:lnTo>
                <a:close/>
              </a:path>
              <a:path extrusionOk="0" h="1133035" w="2918392">
                <a:moveTo>
                  <a:pt x="0" y="188843"/>
                </a:moveTo>
                <a:cubicBezTo>
                  <a:pt x="-9719" y="78553"/>
                  <a:pt x="66614" y="6731"/>
                  <a:pt x="188843" y="0"/>
                </a:cubicBezTo>
                <a:cubicBezTo>
                  <a:pt x="318730" y="-35161"/>
                  <a:pt x="518660" y="27411"/>
                  <a:pt x="723631" y="0"/>
                </a:cubicBezTo>
                <a:cubicBezTo>
                  <a:pt x="928602" y="-27411"/>
                  <a:pt x="1111624" y="29920"/>
                  <a:pt x="1213013" y="0"/>
                </a:cubicBezTo>
                <a:cubicBezTo>
                  <a:pt x="1314402" y="-29920"/>
                  <a:pt x="1576794" y="18604"/>
                  <a:pt x="1702395" y="0"/>
                </a:cubicBezTo>
                <a:lnTo>
                  <a:pt x="1702395" y="0"/>
                </a:lnTo>
                <a:cubicBezTo>
                  <a:pt x="1797848" y="-17917"/>
                  <a:pt x="1909190" y="30801"/>
                  <a:pt x="2074490" y="0"/>
                </a:cubicBezTo>
                <a:cubicBezTo>
                  <a:pt x="2239790" y="-30801"/>
                  <a:pt x="2344200" y="24545"/>
                  <a:pt x="2431993" y="0"/>
                </a:cubicBezTo>
                <a:cubicBezTo>
                  <a:pt x="2525155" y="-35291"/>
                  <a:pt x="2608092" y="2860"/>
                  <a:pt x="2729549" y="0"/>
                </a:cubicBezTo>
                <a:cubicBezTo>
                  <a:pt x="2847585" y="7693"/>
                  <a:pt x="2922465" y="85527"/>
                  <a:pt x="2918392" y="188843"/>
                </a:cubicBezTo>
                <a:lnTo>
                  <a:pt x="2918392" y="188839"/>
                </a:lnTo>
                <a:cubicBezTo>
                  <a:pt x="2998171" y="263151"/>
                  <a:pt x="3072389" y="377806"/>
                  <a:pt x="3255904" y="534532"/>
                </a:cubicBezTo>
                <a:cubicBezTo>
                  <a:pt x="3174272" y="549114"/>
                  <a:pt x="3003493" y="477112"/>
                  <a:pt x="2918392" y="472098"/>
                </a:cubicBezTo>
                <a:cubicBezTo>
                  <a:pt x="2926358" y="599861"/>
                  <a:pt x="2915269" y="750337"/>
                  <a:pt x="2918392" y="944192"/>
                </a:cubicBezTo>
                <a:cubicBezTo>
                  <a:pt x="2906124" y="1043744"/>
                  <a:pt x="2831021" y="1125996"/>
                  <a:pt x="2729549" y="1133035"/>
                </a:cubicBezTo>
                <a:cubicBezTo>
                  <a:pt x="2640649" y="1145783"/>
                  <a:pt x="2573324" y="1116507"/>
                  <a:pt x="2431993" y="1133035"/>
                </a:cubicBezTo>
                <a:cubicBezTo>
                  <a:pt x="2357342" y="1135394"/>
                  <a:pt x="2147510" y="1099939"/>
                  <a:pt x="2074490" y="1133035"/>
                </a:cubicBezTo>
                <a:cubicBezTo>
                  <a:pt x="2001470" y="1166131"/>
                  <a:pt x="1802006" y="1124947"/>
                  <a:pt x="1702395" y="1133035"/>
                </a:cubicBezTo>
                <a:lnTo>
                  <a:pt x="1702395" y="1133035"/>
                </a:lnTo>
                <a:cubicBezTo>
                  <a:pt x="1561976" y="1175843"/>
                  <a:pt x="1391080" y="1109771"/>
                  <a:pt x="1228149" y="1133035"/>
                </a:cubicBezTo>
                <a:cubicBezTo>
                  <a:pt x="1065218" y="1156299"/>
                  <a:pt x="907576" y="1086938"/>
                  <a:pt x="723631" y="1133035"/>
                </a:cubicBezTo>
                <a:cubicBezTo>
                  <a:pt x="539686" y="1179132"/>
                  <a:pt x="394377" y="1082783"/>
                  <a:pt x="188843" y="1133035"/>
                </a:cubicBezTo>
                <a:cubicBezTo>
                  <a:pt x="83803" y="1112953"/>
                  <a:pt x="23428" y="1053372"/>
                  <a:pt x="0" y="944192"/>
                </a:cubicBezTo>
                <a:cubicBezTo>
                  <a:pt x="-32018" y="728240"/>
                  <a:pt x="7618" y="672148"/>
                  <a:pt x="0" y="472098"/>
                </a:cubicBezTo>
                <a:cubicBezTo>
                  <a:pt x="-7508" y="409802"/>
                  <a:pt x="30939" y="249314"/>
                  <a:pt x="0" y="188839"/>
                </a:cubicBezTo>
                <a:lnTo>
                  <a:pt x="0" y="188839"/>
                </a:lnTo>
                <a:lnTo>
                  <a:pt x="0" y="188843"/>
                </a:ln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0000" spcFirstLastPara="1" rIns="180000" wrap="square" tIns="108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校園減糖</a:t>
            </a:r>
            <a:r>
              <a:rPr lang="zh-TW" sz="20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，讓我們的腎臟更健康！</a:t>
            </a:r>
            <a:endParaRPr/>
          </a:p>
        </p:txBody>
      </p:sp>
      <p:pic>
        <p:nvPicPr>
          <p:cNvPr descr="一張含有 文字, 向量圖形 的圖片&#10;&#10;自動產生的描述" id="250" name="Google Shape;2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4114" y="4429145"/>
            <a:ext cx="2042309" cy="1833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7"/>
          <p:cNvGrpSpPr/>
          <p:nvPr/>
        </p:nvGrpSpPr>
        <p:grpSpPr>
          <a:xfrm>
            <a:off x="449943" y="1566403"/>
            <a:ext cx="2657811" cy="2809167"/>
            <a:chOff x="449943" y="1566403"/>
            <a:chExt cx="2657811" cy="2809167"/>
          </a:xfrm>
        </p:grpSpPr>
        <p:grpSp>
          <p:nvGrpSpPr>
            <p:cNvPr id="252" name="Google Shape;252;p7"/>
            <p:cNvGrpSpPr/>
            <p:nvPr/>
          </p:nvGrpSpPr>
          <p:grpSpPr>
            <a:xfrm>
              <a:off x="449943" y="1566403"/>
              <a:ext cx="2657811" cy="2809167"/>
              <a:chOff x="449943" y="1566403"/>
              <a:chExt cx="2657811" cy="2809167"/>
            </a:xfrm>
          </p:grpSpPr>
          <p:pic>
            <p:nvPicPr>
              <p:cNvPr descr="一張含有 軟體動物 的圖片&#10;&#10;自動產生的描述" id="253" name="Google Shape;253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49943" y="1566403"/>
                <a:ext cx="2657811" cy="28091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4" name="Google Shape;254;p7"/>
              <p:cNvSpPr txBox="1"/>
              <p:nvPr/>
            </p:nvSpPr>
            <p:spPr>
              <a:xfrm>
                <a:off x="804046" y="2189074"/>
                <a:ext cx="2025490" cy="8935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23077"/>
                  </a:buClr>
                  <a:buSzPts val="2000"/>
                  <a:buFont typeface="Arial"/>
                  <a:buNone/>
                </a:pPr>
                <a:r>
                  <a:rPr b="1" lang="zh-TW" sz="2000">
                    <a:solidFill>
                      <a:srgbClr val="423077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過多的鹽分糖分</a:t>
                </a:r>
                <a:endParaRPr b="1" sz="2000">
                  <a:solidFill>
                    <a:srgbClr val="423077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endParaRPr>
              </a:p>
            </p:txBody>
          </p:sp>
        </p:grpSp>
        <p:pic>
          <p:nvPicPr>
            <p:cNvPr id="255" name="Google Shape;255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15605" y="2606425"/>
              <a:ext cx="1268996" cy="12665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Google Shape;256;p7"/>
          <p:cNvGrpSpPr/>
          <p:nvPr/>
        </p:nvGrpSpPr>
        <p:grpSpPr>
          <a:xfrm>
            <a:off x="3378673" y="1566403"/>
            <a:ext cx="2657811" cy="2809167"/>
            <a:chOff x="3378673" y="1566403"/>
            <a:chExt cx="2657811" cy="2809167"/>
          </a:xfrm>
        </p:grpSpPr>
        <p:grpSp>
          <p:nvGrpSpPr>
            <p:cNvPr id="257" name="Google Shape;257;p7"/>
            <p:cNvGrpSpPr/>
            <p:nvPr/>
          </p:nvGrpSpPr>
          <p:grpSpPr>
            <a:xfrm>
              <a:off x="3378673" y="1566403"/>
              <a:ext cx="2657811" cy="2809167"/>
              <a:chOff x="3378673" y="1566403"/>
              <a:chExt cx="2657811" cy="2809167"/>
            </a:xfrm>
          </p:grpSpPr>
          <p:pic>
            <p:nvPicPr>
              <p:cNvPr descr="一張含有 軟體動物 的圖片&#10;&#10;自動產生的描述" id="258" name="Google Shape;258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3378673" y="1566403"/>
                <a:ext cx="2657811" cy="28091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59" name="Google Shape;259;p7"/>
              <p:cNvSpPr txBox="1"/>
              <p:nvPr/>
            </p:nvSpPr>
            <p:spPr>
              <a:xfrm>
                <a:off x="3698844" y="2195660"/>
                <a:ext cx="2025490" cy="564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23077"/>
                  </a:buClr>
                  <a:buSzPts val="2000"/>
                  <a:buFont typeface="Arial"/>
                  <a:buNone/>
                </a:pPr>
                <a:r>
                  <a:rPr b="1" lang="zh-TW" sz="2000">
                    <a:solidFill>
                      <a:srgbClr val="423077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蛋白質代謝廢物</a:t>
                </a:r>
                <a:endParaRPr/>
              </a:p>
            </p:txBody>
          </p:sp>
        </p:grpSp>
        <p:pic>
          <p:nvPicPr>
            <p:cNvPr id="260" name="Google Shape;260;p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02881" y="2569517"/>
              <a:ext cx="1307168" cy="12841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1" name="Google Shape;261;p7"/>
          <p:cNvGrpSpPr/>
          <p:nvPr/>
        </p:nvGrpSpPr>
        <p:grpSpPr>
          <a:xfrm>
            <a:off x="6307403" y="1566403"/>
            <a:ext cx="2657811" cy="2809167"/>
            <a:chOff x="6307403" y="1566403"/>
            <a:chExt cx="2657811" cy="2809167"/>
          </a:xfrm>
        </p:grpSpPr>
        <p:grpSp>
          <p:nvGrpSpPr>
            <p:cNvPr id="262" name="Google Shape;262;p7"/>
            <p:cNvGrpSpPr/>
            <p:nvPr/>
          </p:nvGrpSpPr>
          <p:grpSpPr>
            <a:xfrm>
              <a:off x="6307403" y="1566403"/>
              <a:ext cx="2657811" cy="2809167"/>
              <a:chOff x="6307403" y="1566403"/>
              <a:chExt cx="2657811" cy="2809167"/>
            </a:xfrm>
          </p:grpSpPr>
          <p:pic>
            <p:nvPicPr>
              <p:cNvPr descr="一張含有 軟體動物 的圖片&#10;&#10;自動產生的描述" id="263" name="Google Shape;263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307403" y="1566403"/>
                <a:ext cx="2657811" cy="28091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4" name="Google Shape;264;p7"/>
              <p:cNvSpPr txBox="1"/>
              <p:nvPr/>
            </p:nvSpPr>
            <p:spPr>
              <a:xfrm>
                <a:off x="6635002" y="2189074"/>
                <a:ext cx="2025490" cy="564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23077"/>
                  </a:buClr>
                  <a:buSzPts val="2000"/>
                  <a:buFont typeface="Arial"/>
                  <a:buNone/>
                </a:pPr>
                <a:r>
                  <a:rPr b="1" lang="zh-TW" sz="2000">
                    <a:solidFill>
                      <a:srgbClr val="423077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化學物質 / 毒素</a:t>
                </a:r>
                <a:endParaRPr/>
              </a:p>
            </p:txBody>
          </p:sp>
        </p:grpSp>
        <p:pic>
          <p:nvPicPr>
            <p:cNvPr id="265" name="Google Shape;265;p7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959245" y="2606425"/>
              <a:ext cx="1231863" cy="12318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6" name="Google Shape;266;p7"/>
          <p:cNvGrpSpPr/>
          <p:nvPr/>
        </p:nvGrpSpPr>
        <p:grpSpPr>
          <a:xfrm>
            <a:off x="9236133" y="1566403"/>
            <a:ext cx="2657811" cy="2809167"/>
            <a:chOff x="9236133" y="1566403"/>
            <a:chExt cx="2657811" cy="2809167"/>
          </a:xfrm>
        </p:grpSpPr>
        <p:grpSp>
          <p:nvGrpSpPr>
            <p:cNvPr id="267" name="Google Shape;267;p7"/>
            <p:cNvGrpSpPr/>
            <p:nvPr/>
          </p:nvGrpSpPr>
          <p:grpSpPr>
            <a:xfrm>
              <a:off x="9236133" y="1566403"/>
              <a:ext cx="2657811" cy="2809167"/>
              <a:chOff x="9236133" y="1566403"/>
              <a:chExt cx="2657811" cy="2809167"/>
            </a:xfrm>
          </p:grpSpPr>
          <p:pic>
            <p:nvPicPr>
              <p:cNvPr descr="一張含有 軟體動物 的圖片&#10;&#10;自動產生的描述" id="268" name="Google Shape;268;p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9236133" y="1566403"/>
                <a:ext cx="2657811" cy="280916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9" name="Google Shape;269;p7"/>
              <p:cNvSpPr txBox="1"/>
              <p:nvPr/>
            </p:nvSpPr>
            <p:spPr>
              <a:xfrm>
                <a:off x="9550480" y="2189074"/>
                <a:ext cx="2025490" cy="5643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rm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23077"/>
                  </a:buClr>
                  <a:buSzPts val="2000"/>
                  <a:buFont typeface="Arial"/>
                  <a:buNone/>
                </a:pPr>
                <a:r>
                  <a:rPr b="1" lang="zh-TW" sz="2000">
                    <a:solidFill>
                      <a:srgbClr val="423077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藥物與代謝物</a:t>
                </a:r>
                <a:endParaRPr/>
              </a:p>
            </p:txBody>
          </p:sp>
        </p:grpSp>
        <p:pic>
          <p:nvPicPr>
            <p:cNvPr id="270" name="Google Shape;270;p7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785199" y="2687029"/>
              <a:ext cx="1340069" cy="10883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"/>
          <p:cNvSpPr txBox="1"/>
          <p:nvPr>
            <p:ph type="ctrTitle"/>
          </p:nvPr>
        </p:nvSpPr>
        <p:spPr>
          <a:xfrm>
            <a:off x="1059543" y="3278235"/>
            <a:ext cx="6447246" cy="11233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ts val="4800"/>
              <a:buFont typeface="Montserrat SemiBold"/>
              <a:buNone/>
            </a:pPr>
            <a:r>
              <a:rPr lang="zh-TW"/>
              <a:t>危機！腎騎士遭遇敵人</a:t>
            </a:r>
            <a:endParaRPr/>
          </a:p>
        </p:txBody>
      </p:sp>
      <p:sp>
        <p:nvSpPr>
          <p:cNvPr id="276" name="Google Shape;276;p8"/>
          <p:cNvSpPr txBox="1"/>
          <p:nvPr>
            <p:ph idx="1" type="subTitle"/>
          </p:nvPr>
        </p:nvSpPr>
        <p:spPr>
          <a:xfrm>
            <a:off x="1059543" y="4583151"/>
            <a:ext cx="6447246" cy="1599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警報響起，強敵出現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派出戰場偵查兵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E8462"/>
              </a:buClr>
              <a:buSzPts val="2400"/>
              <a:buFont typeface="Arial"/>
              <a:buChar char="•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互助是腎騎士的美德</a:t>
            </a:r>
            <a:endParaRPr/>
          </a:p>
        </p:txBody>
      </p:sp>
      <p:sp>
        <p:nvSpPr>
          <p:cNvPr id="277" name="Google Shape;277;p8"/>
          <p:cNvSpPr txBox="1"/>
          <p:nvPr>
            <p:ph idx="2" type="body"/>
          </p:nvPr>
        </p:nvSpPr>
        <p:spPr>
          <a:xfrm>
            <a:off x="1059543" y="988858"/>
            <a:ext cx="2296974" cy="24335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F564F"/>
              </a:buClr>
              <a:buSzPts val="15000"/>
              <a:buNone/>
            </a:pPr>
            <a:r>
              <a:rPr lang="zh-TW"/>
              <a:t>2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"/>
          <p:cNvSpPr/>
          <p:nvPr/>
        </p:nvSpPr>
        <p:spPr>
          <a:xfrm>
            <a:off x="9488557" y="642741"/>
            <a:ext cx="2323278" cy="2725862"/>
          </a:xfrm>
          <a:custGeom>
            <a:rect b="b" l="l" r="r" t="t"/>
            <a:pathLst>
              <a:path extrusionOk="0" fill="none" h="2725862" w="2323278">
                <a:moveTo>
                  <a:pt x="0" y="387221"/>
                </a:moveTo>
                <a:cubicBezTo>
                  <a:pt x="-18708" y="114451"/>
                  <a:pt x="193223" y="-14916"/>
                  <a:pt x="387221" y="0"/>
                </a:cubicBezTo>
                <a:cubicBezTo>
                  <a:pt x="503276" y="-54806"/>
                  <a:pt x="671018" y="22506"/>
                  <a:pt x="880914" y="0"/>
                </a:cubicBezTo>
                <a:cubicBezTo>
                  <a:pt x="1090810" y="-22506"/>
                  <a:pt x="1153472" y="42089"/>
                  <a:pt x="1355246" y="0"/>
                </a:cubicBezTo>
                <a:lnTo>
                  <a:pt x="1355246" y="0"/>
                </a:lnTo>
                <a:cubicBezTo>
                  <a:pt x="1547899" y="-24316"/>
                  <a:pt x="1754529" y="13896"/>
                  <a:pt x="1936065" y="0"/>
                </a:cubicBezTo>
                <a:lnTo>
                  <a:pt x="1936057" y="0"/>
                </a:lnTo>
                <a:cubicBezTo>
                  <a:pt x="2155049" y="1468"/>
                  <a:pt x="2334421" y="170416"/>
                  <a:pt x="2323278" y="387221"/>
                </a:cubicBezTo>
                <a:cubicBezTo>
                  <a:pt x="2336014" y="517075"/>
                  <a:pt x="2311154" y="621760"/>
                  <a:pt x="2323278" y="764119"/>
                </a:cubicBezTo>
                <a:cubicBezTo>
                  <a:pt x="2335402" y="906478"/>
                  <a:pt x="2293244" y="1008757"/>
                  <a:pt x="2323278" y="1165074"/>
                </a:cubicBezTo>
                <a:cubicBezTo>
                  <a:pt x="2353312" y="1321391"/>
                  <a:pt x="2277328" y="1396686"/>
                  <a:pt x="2323278" y="1590086"/>
                </a:cubicBezTo>
                <a:lnTo>
                  <a:pt x="2323278" y="1590086"/>
                </a:lnTo>
                <a:cubicBezTo>
                  <a:pt x="2326266" y="1725417"/>
                  <a:pt x="2312156" y="1845168"/>
                  <a:pt x="2323278" y="1910375"/>
                </a:cubicBezTo>
                <a:cubicBezTo>
                  <a:pt x="2334400" y="1975582"/>
                  <a:pt x="2285378" y="2179565"/>
                  <a:pt x="2323278" y="2271552"/>
                </a:cubicBezTo>
                <a:cubicBezTo>
                  <a:pt x="2325345" y="2301256"/>
                  <a:pt x="2315877" y="2308468"/>
                  <a:pt x="2323278" y="2338641"/>
                </a:cubicBezTo>
                <a:cubicBezTo>
                  <a:pt x="2347261" y="2562595"/>
                  <a:pt x="2127271" y="2730043"/>
                  <a:pt x="1936057" y="2725862"/>
                </a:cubicBezTo>
                <a:lnTo>
                  <a:pt x="1936065" y="2725862"/>
                </a:lnTo>
                <a:cubicBezTo>
                  <a:pt x="1828461" y="2778883"/>
                  <a:pt x="1740792" y="2744895"/>
                  <a:pt x="1572409" y="2845245"/>
                </a:cubicBezTo>
                <a:cubicBezTo>
                  <a:pt x="1404026" y="2945594"/>
                  <a:pt x="1273154" y="2910148"/>
                  <a:pt x="1193909" y="2969500"/>
                </a:cubicBezTo>
                <a:cubicBezTo>
                  <a:pt x="1211563" y="2896083"/>
                  <a:pt x="1310046" y="2807052"/>
                  <a:pt x="1355246" y="2725862"/>
                </a:cubicBezTo>
                <a:cubicBezTo>
                  <a:pt x="1212041" y="2739272"/>
                  <a:pt x="1060172" y="2697603"/>
                  <a:pt x="861553" y="2725862"/>
                </a:cubicBezTo>
                <a:cubicBezTo>
                  <a:pt x="662934" y="2754121"/>
                  <a:pt x="517270" y="2692438"/>
                  <a:pt x="387221" y="2725862"/>
                </a:cubicBezTo>
                <a:cubicBezTo>
                  <a:pt x="177589" y="2709512"/>
                  <a:pt x="14421" y="2498329"/>
                  <a:pt x="0" y="2338641"/>
                </a:cubicBezTo>
                <a:cubicBezTo>
                  <a:pt x="-6326" y="2311775"/>
                  <a:pt x="5063" y="2296803"/>
                  <a:pt x="0" y="2271552"/>
                </a:cubicBezTo>
                <a:cubicBezTo>
                  <a:pt x="-10057" y="2165709"/>
                  <a:pt x="38487" y="2022912"/>
                  <a:pt x="0" y="1930819"/>
                </a:cubicBezTo>
                <a:cubicBezTo>
                  <a:pt x="-38487" y="1838726"/>
                  <a:pt x="4346" y="1690897"/>
                  <a:pt x="0" y="1590086"/>
                </a:cubicBezTo>
                <a:lnTo>
                  <a:pt x="0" y="1590086"/>
                </a:lnTo>
                <a:cubicBezTo>
                  <a:pt x="-23244" y="1496756"/>
                  <a:pt x="32072" y="1308279"/>
                  <a:pt x="0" y="1225217"/>
                </a:cubicBezTo>
                <a:cubicBezTo>
                  <a:pt x="-32072" y="1142155"/>
                  <a:pt x="45514" y="993233"/>
                  <a:pt x="0" y="812233"/>
                </a:cubicBezTo>
                <a:cubicBezTo>
                  <a:pt x="-45514" y="631233"/>
                  <a:pt x="8063" y="487240"/>
                  <a:pt x="0" y="387221"/>
                </a:cubicBezTo>
                <a:close/>
              </a:path>
              <a:path extrusionOk="0" h="2725862" w="2323278">
                <a:moveTo>
                  <a:pt x="0" y="387221"/>
                </a:moveTo>
                <a:cubicBezTo>
                  <a:pt x="-46620" y="144609"/>
                  <a:pt x="142301" y="11659"/>
                  <a:pt x="387221" y="0"/>
                </a:cubicBezTo>
                <a:cubicBezTo>
                  <a:pt x="581201" y="-45094"/>
                  <a:pt x="762722" y="49959"/>
                  <a:pt x="890594" y="0"/>
                </a:cubicBezTo>
                <a:cubicBezTo>
                  <a:pt x="1018466" y="-49959"/>
                  <a:pt x="1218545" y="40238"/>
                  <a:pt x="1355246" y="0"/>
                </a:cubicBezTo>
                <a:lnTo>
                  <a:pt x="1355246" y="0"/>
                </a:lnTo>
                <a:cubicBezTo>
                  <a:pt x="1532174" y="-43237"/>
                  <a:pt x="1763267" y="9594"/>
                  <a:pt x="1936065" y="0"/>
                </a:cubicBezTo>
                <a:lnTo>
                  <a:pt x="1936057" y="0"/>
                </a:lnTo>
                <a:cubicBezTo>
                  <a:pt x="2152440" y="-9351"/>
                  <a:pt x="2314583" y="167664"/>
                  <a:pt x="2323278" y="387221"/>
                </a:cubicBezTo>
                <a:cubicBezTo>
                  <a:pt x="2350999" y="504637"/>
                  <a:pt x="2276098" y="675543"/>
                  <a:pt x="2323278" y="812233"/>
                </a:cubicBezTo>
                <a:cubicBezTo>
                  <a:pt x="2370458" y="948923"/>
                  <a:pt x="2323248" y="1102231"/>
                  <a:pt x="2323278" y="1237246"/>
                </a:cubicBezTo>
                <a:cubicBezTo>
                  <a:pt x="2323308" y="1372261"/>
                  <a:pt x="2284438" y="1482926"/>
                  <a:pt x="2323278" y="1590086"/>
                </a:cubicBezTo>
                <a:lnTo>
                  <a:pt x="2323278" y="1590086"/>
                </a:lnTo>
                <a:cubicBezTo>
                  <a:pt x="2344032" y="1695135"/>
                  <a:pt x="2297199" y="1863699"/>
                  <a:pt x="2323278" y="1944448"/>
                </a:cubicBezTo>
                <a:cubicBezTo>
                  <a:pt x="2349357" y="2025197"/>
                  <a:pt x="2292301" y="2192714"/>
                  <a:pt x="2323278" y="2271552"/>
                </a:cubicBezTo>
                <a:cubicBezTo>
                  <a:pt x="2330096" y="2291149"/>
                  <a:pt x="2321780" y="2315376"/>
                  <a:pt x="2323278" y="2338641"/>
                </a:cubicBezTo>
                <a:cubicBezTo>
                  <a:pt x="2355039" y="2513069"/>
                  <a:pt x="2143605" y="2723423"/>
                  <a:pt x="1936057" y="2725862"/>
                </a:cubicBezTo>
                <a:lnTo>
                  <a:pt x="1936065" y="2725862"/>
                </a:lnTo>
                <a:cubicBezTo>
                  <a:pt x="1828407" y="2779156"/>
                  <a:pt x="1645896" y="2777431"/>
                  <a:pt x="1564987" y="2847681"/>
                </a:cubicBezTo>
                <a:cubicBezTo>
                  <a:pt x="1484078" y="2917931"/>
                  <a:pt x="1275087" y="2895403"/>
                  <a:pt x="1193909" y="2969500"/>
                </a:cubicBezTo>
                <a:cubicBezTo>
                  <a:pt x="1253094" y="2844212"/>
                  <a:pt x="1322731" y="2789952"/>
                  <a:pt x="1355246" y="2725862"/>
                </a:cubicBezTo>
                <a:cubicBezTo>
                  <a:pt x="1219691" y="2749212"/>
                  <a:pt x="1032562" y="2680606"/>
                  <a:pt x="890594" y="2725862"/>
                </a:cubicBezTo>
                <a:cubicBezTo>
                  <a:pt x="748626" y="2771118"/>
                  <a:pt x="595735" y="2678075"/>
                  <a:pt x="387221" y="2725862"/>
                </a:cubicBezTo>
                <a:cubicBezTo>
                  <a:pt x="154374" y="2726875"/>
                  <a:pt x="3600" y="2559624"/>
                  <a:pt x="0" y="2338641"/>
                </a:cubicBezTo>
                <a:cubicBezTo>
                  <a:pt x="-5793" y="2323839"/>
                  <a:pt x="511" y="2289724"/>
                  <a:pt x="0" y="2271552"/>
                </a:cubicBezTo>
                <a:cubicBezTo>
                  <a:pt x="-1061" y="2156479"/>
                  <a:pt x="10448" y="2078756"/>
                  <a:pt x="0" y="1930819"/>
                </a:cubicBezTo>
                <a:cubicBezTo>
                  <a:pt x="-10448" y="1782882"/>
                  <a:pt x="31672" y="1732895"/>
                  <a:pt x="0" y="1590086"/>
                </a:cubicBezTo>
                <a:lnTo>
                  <a:pt x="0" y="1590086"/>
                </a:lnTo>
                <a:cubicBezTo>
                  <a:pt x="-8387" y="1402781"/>
                  <a:pt x="42861" y="1330929"/>
                  <a:pt x="0" y="1213188"/>
                </a:cubicBezTo>
                <a:cubicBezTo>
                  <a:pt x="-42861" y="1095447"/>
                  <a:pt x="39662" y="941810"/>
                  <a:pt x="0" y="788176"/>
                </a:cubicBezTo>
                <a:cubicBezTo>
                  <a:pt x="-39662" y="634542"/>
                  <a:pt x="3774" y="532667"/>
                  <a:pt x="0" y="387221"/>
                </a:cubicBezTo>
                <a:close/>
              </a:path>
            </a:pathLst>
          </a:custGeom>
          <a:solidFill>
            <a:schemeClr val="lt1"/>
          </a:solidFill>
          <a:ln cap="flat" cmpd="sng" w="19050">
            <a:solidFill>
              <a:srgbClr val="BE846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44000" spcFirstLastPara="1" rIns="3600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BE846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腎騎士一旦受傷，人體世界就會因為遭受代謝廢物攻擊而慢慢出現問題，可能會導致各種現象產生！</a:t>
            </a:r>
            <a:endParaRPr/>
          </a:p>
        </p:txBody>
      </p:sp>
      <p:sp>
        <p:nvSpPr>
          <p:cNvPr id="283" name="Google Shape;283;p9"/>
          <p:cNvSpPr/>
          <p:nvPr/>
        </p:nvSpPr>
        <p:spPr>
          <a:xfrm rot="-772829">
            <a:off x="5013621" y="1120013"/>
            <a:ext cx="4451873" cy="4617972"/>
          </a:xfrm>
          <a:custGeom>
            <a:rect b="b" l="l" r="r" t="t"/>
            <a:pathLst>
              <a:path extrusionOk="0" h="29509" w="23697">
                <a:moveTo>
                  <a:pt x="13559" y="7828"/>
                </a:moveTo>
                <a:lnTo>
                  <a:pt x="18050" y="0"/>
                </a:lnTo>
                <a:cubicBezTo>
                  <a:pt x="17962" y="1926"/>
                  <a:pt x="16710" y="7337"/>
                  <a:pt x="16622" y="9263"/>
                </a:cubicBezTo>
                <a:lnTo>
                  <a:pt x="20104" y="6658"/>
                </a:lnTo>
                <a:lnTo>
                  <a:pt x="18477" y="10018"/>
                </a:lnTo>
                <a:lnTo>
                  <a:pt x="23697" y="10131"/>
                </a:lnTo>
                <a:lnTo>
                  <a:pt x="19082" y="12888"/>
                </a:lnTo>
                <a:lnTo>
                  <a:pt x="20367" y="14776"/>
                </a:lnTo>
                <a:lnTo>
                  <a:pt x="18477" y="15796"/>
                </a:lnTo>
                <a:lnTo>
                  <a:pt x="20974" y="19118"/>
                </a:lnTo>
                <a:lnTo>
                  <a:pt x="16737" y="17836"/>
                </a:lnTo>
                <a:cubicBezTo>
                  <a:pt x="16838" y="18843"/>
                  <a:pt x="16938" y="19849"/>
                  <a:pt x="17039" y="20856"/>
                </a:cubicBezTo>
                <a:lnTo>
                  <a:pt x="14384" y="20545"/>
                </a:lnTo>
                <a:cubicBezTo>
                  <a:pt x="14283" y="22303"/>
                  <a:pt x="14074" y="22936"/>
                  <a:pt x="13973" y="24694"/>
                </a:cubicBezTo>
                <a:lnTo>
                  <a:pt x="12126" y="22098"/>
                </a:lnTo>
                <a:lnTo>
                  <a:pt x="9939" y="27293"/>
                </a:lnTo>
                <a:cubicBezTo>
                  <a:pt x="9748" y="26022"/>
                  <a:pt x="9558" y="24750"/>
                  <a:pt x="9367" y="23479"/>
                </a:cubicBezTo>
                <a:cubicBezTo>
                  <a:pt x="8497" y="24637"/>
                  <a:pt x="7485" y="28351"/>
                  <a:pt x="6615" y="29509"/>
                </a:cubicBezTo>
                <a:cubicBezTo>
                  <a:pt x="6578" y="28389"/>
                  <a:pt x="6939" y="22846"/>
                  <a:pt x="6902" y="21726"/>
                </a:cubicBezTo>
                <a:lnTo>
                  <a:pt x="0" y="22792"/>
                </a:lnTo>
                <a:lnTo>
                  <a:pt x="5427" y="18856"/>
                </a:lnTo>
                <a:lnTo>
                  <a:pt x="2097" y="16363"/>
                </a:lnTo>
                <a:lnTo>
                  <a:pt x="6032" y="15078"/>
                </a:lnTo>
                <a:lnTo>
                  <a:pt x="3269" y="11756"/>
                </a:lnTo>
                <a:lnTo>
                  <a:pt x="7469" y="11303"/>
                </a:lnTo>
                <a:lnTo>
                  <a:pt x="6599" y="7111"/>
                </a:lnTo>
                <a:lnTo>
                  <a:pt x="10647" y="9868"/>
                </a:lnTo>
                <a:lnTo>
                  <a:pt x="11819" y="5373"/>
                </a:lnTo>
                <a:lnTo>
                  <a:pt x="13559" y="7828"/>
                </a:lnTo>
                <a:close/>
              </a:path>
            </a:pathLst>
          </a:cu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4" name="Google Shape;2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216" y="2194655"/>
            <a:ext cx="5061584" cy="392530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9"/>
          <p:cNvSpPr txBox="1"/>
          <p:nvPr>
            <p:ph idx="2" type="body"/>
          </p:nvPr>
        </p:nvSpPr>
        <p:spPr>
          <a:xfrm>
            <a:off x="200025" y="6440488"/>
            <a:ext cx="76057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200"/>
              <a:buFont typeface="Montserrat SemiBold"/>
              <a:buAutoNum type="arabicPeriod"/>
            </a:pPr>
            <a:r>
              <a:rPr lang="zh-TW"/>
              <a:t>衛生福利部國民健康署。慢性腎臟病健康管理手冊(2018)。</a:t>
            </a:r>
            <a:endParaRPr/>
          </a:p>
        </p:txBody>
      </p:sp>
      <p:sp>
        <p:nvSpPr>
          <p:cNvPr id="286" name="Google Shape;286;p9"/>
          <p:cNvSpPr/>
          <p:nvPr>
            <p:ph idx="12" type="sldNum"/>
          </p:nvPr>
        </p:nvSpPr>
        <p:spPr>
          <a:xfrm>
            <a:off x="11631835" y="6433242"/>
            <a:ext cx="360000" cy="360000"/>
          </a:xfrm>
          <a:prstGeom prst="roundRect">
            <a:avLst>
              <a:gd fmla="val 16667" name="adj"/>
            </a:avLst>
          </a:prstGeom>
          <a:solidFill>
            <a:srgbClr val="BE846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7" name="Google Shape;287;p9"/>
          <p:cNvSpPr txBox="1"/>
          <p:nvPr>
            <p:ph type="title"/>
          </p:nvPr>
        </p:nvSpPr>
        <p:spPr>
          <a:xfrm>
            <a:off x="449943" y="365126"/>
            <a:ext cx="11292114" cy="560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C4A37"/>
              </a:buClr>
              <a:buSzPct val="1000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警報響起，強敵出現</a:t>
            </a:r>
            <a:endParaRPr/>
          </a:p>
        </p:txBody>
      </p:sp>
      <p:sp>
        <p:nvSpPr>
          <p:cNvPr id="288" name="Google Shape;288;p9"/>
          <p:cNvSpPr txBox="1"/>
          <p:nvPr>
            <p:ph idx="3" type="body"/>
          </p:nvPr>
        </p:nvSpPr>
        <p:spPr>
          <a:xfrm>
            <a:off x="449943" y="1009176"/>
            <a:ext cx="11292114" cy="37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8462"/>
              </a:buClr>
              <a:buSzPts val="1800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什麼？腎騎士被強敵擊倒了？！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" name="Google Shape;289;p9"/>
          <p:cNvSpPr/>
          <p:nvPr/>
        </p:nvSpPr>
        <p:spPr>
          <a:xfrm>
            <a:off x="590976" y="1515636"/>
            <a:ext cx="6361098" cy="1358038"/>
          </a:xfrm>
          <a:prstGeom prst="notchedRightArrow">
            <a:avLst>
              <a:gd fmla="val 71468" name="adj1"/>
              <a:gd fmla="val 42692" name="adj2"/>
            </a:avLst>
          </a:prstGeom>
          <a:solidFill>
            <a:srgbClr val="6954A8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 </a:t>
            </a:r>
            <a:r>
              <a:rPr b="1" lang="zh-TW" sz="2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過量的代謝廢物 </a:t>
            </a:r>
            <a:br>
              <a:rPr b="1" lang="zh-TW" sz="2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吃得太鹹太甜，代謝廢物壓垮腎騎士。</a:t>
            </a:r>
            <a:endParaRPr b="1"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" name="Google Shape;290;p9"/>
          <p:cNvSpPr/>
          <p:nvPr/>
        </p:nvSpPr>
        <p:spPr>
          <a:xfrm>
            <a:off x="590976" y="2991428"/>
            <a:ext cx="6361098" cy="1358038"/>
          </a:xfrm>
          <a:prstGeom prst="notchedRightArrow">
            <a:avLst>
              <a:gd fmla="val 81227" name="adj1"/>
              <a:gd fmla="val 42692" name="adj2"/>
            </a:avLst>
          </a:prstGeom>
          <a:solidFill>
            <a:srgbClr val="6954A8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2. 疾病導致腎臟受損 </a:t>
            </a:r>
            <a:br>
              <a:rPr b="1" lang="zh-TW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糖尿病、高血壓與免疫疾病都可能讓腎騎士受傷。</a:t>
            </a:r>
            <a:endParaRPr b="1" sz="18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" name="Google Shape;291;p9"/>
          <p:cNvSpPr/>
          <p:nvPr/>
        </p:nvSpPr>
        <p:spPr>
          <a:xfrm>
            <a:off x="590976" y="4428065"/>
            <a:ext cx="6361098" cy="1358038"/>
          </a:xfrm>
          <a:prstGeom prst="notchedRightArrow">
            <a:avLst>
              <a:gd fmla="val 81227" name="adj1"/>
              <a:gd fmla="val 42692" name="adj2"/>
            </a:avLst>
          </a:prstGeom>
          <a:solidFill>
            <a:srgbClr val="6954A8"/>
          </a:solidFill>
          <a:ln>
            <a:noFill/>
          </a:ln>
        </p:spPr>
        <p:txBody>
          <a:bodyPr anchorCtr="0" anchor="ctr" bIns="45700" lIns="36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3. 排尿系統阻塞 </a:t>
            </a:r>
            <a:br>
              <a:rPr b="1" lang="zh-TW"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b="1" lang="zh-TW" sz="1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如果敵人無法從尿液排除，也可能累積在體內。</a:t>
            </a:r>
            <a:endParaRPr/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1642">
            <a:off x="314839" y="1288951"/>
            <a:ext cx="726322" cy="84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1642">
            <a:off x="366009" y="2851693"/>
            <a:ext cx="726322" cy="84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631642">
            <a:off x="352404" y="4318529"/>
            <a:ext cx="726322" cy="842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2022-12-12T07:01:04Z</dcterms:created>
  <dc:creator>Team Oisee</dc:creator>
</cp:coreProperties>
</file>